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Lst>
  <p:sldSz cy="6858000" cx="12192000"/>
  <p:notesSz cx="7010400" cy="9296400"/>
  <p:embeddedFontLst>
    <p:embeddedFont>
      <p:font typeface="Proxima Nova"/>
      <p:regular r:id="rId169"/>
      <p:bold r:id="rId170"/>
      <p:italic r:id="rId171"/>
      <p:boldItalic r:id="rId172"/>
    </p:embeddedFont>
    <p:embeddedFont>
      <p:font typeface="Inter"/>
      <p:regular r:id="rId173"/>
      <p:bold r:id="rId174"/>
    </p:embeddedFont>
    <p:embeddedFont>
      <p:font typeface="DM Mono Medium"/>
      <p:regular r:id="rId175"/>
      <p:italic r:id="rId176"/>
    </p:embeddedFont>
    <p:embeddedFont>
      <p:font typeface="Roboto Mono"/>
      <p:regular r:id="rId177"/>
      <p:bold r:id="rId178"/>
      <p:italic r:id="rId179"/>
      <p:boldItalic r:id="rId180"/>
    </p:embeddedFont>
    <p:embeddedFont>
      <p:font typeface="Barlow"/>
      <p:regular r:id="rId181"/>
      <p:bold r:id="rId182"/>
      <p:italic r:id="rId183"/>
      <p:boldItalic r:id="rId184"/>
    </p:embeddedFont>
    <p:embeddedFont>
      <p:font typeface="DM Mono"/>
      <p:regular r:id="rId185"/>
      <p:italic r:id="rId186"/>
    </p:embeddedFont>
    <p:embeddedFont>
      <p:font typeface="DM Sans Medium"/>
      <p:regular r:id="rId187"/>
      <p:bold r:id="rId188"/>
      <p:italic r:id="rId189"/>
      <p:boldItalic r:id="rId190"/>
    </p:embeddedFont>
    <p:embeddedFont>
      <p:font typeface="DM Sans Light"/>
      <p:regular r:id="rId191"/>
      <p:bold r:id="rId192"/>
      <p:italic r:id="rId193"/>
      <p:boldItalic r:id="rId194"/>
    </p:embeddedFont>
    <p:embeddedFont>
      <p:font typeface="Barlow Medium"/>
      <p:regular r:id="rId195"/>
      <p:bold r:id="rId196"/>
      <p:italic r:id="rId197"/>
      <p:boldItalic r:id="rId198"/>
    </p:embeddedFont>
    <p:embeddedFont>
      <p:font typeface="DM Sans"/>
      <p:regular r:id="rId199"/>
      <p:bold r:id="rId200"/>
      <p:italic r:id="rId201"/>
      <p:boldItalic r:id="rId202"/>
    </p:embeddedFont>
    <p:embeddedFont>
      <p:font typeface="Open Sans"/>
      <p:regular r:id="rId203"/>
      <p:bold r:id="rId204"/>
      <p:italic r:id="rId205"/>
      <p:boldItalic r:id="rId2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7" roundtripDataSignature="AMtx7mjawnT/8bO+aogrxS5VtTqgSQg2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2C0040-BBC8-4749-9A98-9D60FAF40DC6}">
  <a:tblStyle styleId="{682C0040-BBC8-4749-9A98-9D60FAF40DC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7AB7035-F978-4BA3-B6F0-633A4E0CA9CA}"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rgbClr val="FFFFFF"/>
      </a:tcTxStyle>
      <a:tcStyle>
        <a:fill>
          <a:solidFill>
            <a:srgbClr val="4472C4"/>
          </a:solidFill>
        </a:fill>
      </a:tcStyle>
    </a:lastCol>
    <a:firstCol>
      <a:tcTxStyle b="on" i="off">
        <a:font>
          <a:latin typeface="Calibri"/>
          <a:ea typeface="Calibri"/>
          <a:cs typeface="Calibri"/>
        </a:font>
        <a:srgbClr val="FFFFFF"/>
      </a:tcTxStyle>
      <a:tcStyle>
        <a:fill>
          <a:solidFill>
            <a:srgbClr val="4472C4"/>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472C4"/>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472C4"/>
          </a:solidFill>
        </a:fill>
      </a:tcStyle>
    </a:firstRow>
    <a:neCell>
      <a:tcTxStyle b="off" i="off"/>
    </a:neCell>
    <a:nwCell>
      <a:tcTxStyle b="off" i="off"/>
    </a:nwCell>
  </a:tblStyle>
  <a:tblStyle styleId="{D5DFBD28-B758-4519-A6D9-AA24AB9ABD1B}"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font" Target="fonts/DMSansMedium-boldItalic.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font" Target="fonts/DMSansLight-boldItalic.fntdata"/><Relationship Id="rId43" Type="http://schemas.openxmlformats.org/officeDocument/2006/relationships/slide" Target="slides/slide38.xml"/><Relationship Id="rId193" Type="http://schemas.openxmlformats.org/officeDocument/2006/relationships/font" Target="fonts/DMSansLight-italic.fntdata"/><Relationship Id="rId46" Type="http://schemas.openxmlformats.org/officeDocument/2006/relationships/slide" Target="slides/slide41.xml"/><Relationship Id="rId192" Type="http://schemas.openxmlformats.org/officeDocument/2006/relationships/font" Target="fonts/DMSansLight-bold.fntdata"/><Relationship Id="rId45" Type="http://schemas.openxmlformats.org/officeDocument/2006/relationships/slide" Target="slides/slide40.xml"/><Relationship Id="rId191" Type="http://schemas.openxmlformats.org/officeDocument/2006/relationships/font" Target="fonts/DMSansLight-regular.fntdata"/><Relationship Id="rId48" Type="http://schemas.openxmlformats.org/officeDocument/2006/relationships/slide" Target="slides/slide43.xml"/><Relationship Id="rId187" Type="http://schemas.openxmlformats.org/officeDocument/2006/relationships/font" Target="fonts/DMSansMedium-regular.fntdata"/><Relationship Id="rId47" Type="http://schemas.openxmlformats.org/officeDocument/2006/relationships/slide" Target="slides/slide42.xml"/><Relationship Id="rId186" Type="http://schemas.openxmlformats.org/officeDocument/2006/relationships/font" Target="fonts/DMMono-italic.fntdata"/><Relationship Id="rId185" Type="http://schemas.openxmlformats.org/officeDocument/2006/relationships/font" Target="fonts/DMMono-regular.fntdata"/><Relationship Id="rId49" Type="http://schemas.openxmlformats.org/officeDocument/2006/relationships/slide" Target="slides/slide44.xml"/><Relationship Id="rId184" Type="http://schemas.openxmlformats.org/officeDocument/2006/relationships/font" Target="fonts/Barlow-boldItalic.fntdata"/><Relationship Id="rId189" Type="http://schemas.openxmlformats.org/officeDocument/2006/relationships/font" Target="fonts/DMSansMedium-italic.fntdata"/><Relationship Id="rId188" Type="http://schemas.openxmlformats.org/officeDocument/2006/relationships/font" Target="fonts/DMSansMedium-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Barlow-italic.fntdata"/><Relationship Id="rId32" Type="http://schemas.openxmlformats.org/officeDocument/2006/relationships/slide" Target="slides/slide27.xml"/><Relationship Id="rId182" Type="http://schemas.openxmlformats.org/officeDocument/2006/relationships/font" Target="fonts/Barlow-bold.fntdata"/><Relationship Id="rId35" Type="http://schemas.openxmlformats.org/officeDocument/2006/relationships/slide" Target="slides/slide30.xml"/><Relationship Id="rId181" Type="http://schemas.openxmlformats.org/officeDocument/2006/relationships/font" Target="fonts/Barlow-regular.fntdata"/><Relationship Id="rId34" Type="http://schemas.openxmlformats.org/officeDocument/2006/relationships/slide" Target="slides/slide29.xml"/><Relationship Id="rId180" Type="http://schemas.openxmlformats.org/officeDocument/2006/relationships/font" Target="fonts/RobotoMono-boldItalic.fntdata"/><Relationship Id="rId37" Type="http://schemas.openxmlformats.org/officeDocument/2006/relationships/slide" Target="slides/slide32.xml"/><Relationship Id="rId176" Type="http://schemas.openxmlformats.org/officeDocument/2006/relationships/font" Target="fonts/DMMonoMedium-italic.fntdata"/><Relationship Id="rId36" Type="http://schemas.openxmlformats.org/officeDocument/2006/relationships/slide" Target="slides/slide31.xml"/><Relationship Id="rId175" Type="http://schemas.openxmlformats.org/officeDocument/2006/relationships/font" Target="fonts/DMMonoMedium-regular.fntdata"/><Relationship Id="rId39" Type="http://schemas.openxmlformats.org/officeDocument/2006/relationships/slide" Target="slides/slide34.xml"/><Relationship Id="rId174" Type="http://schemas.openxmlformats.org/officeDocument/2006/relationships/font" Target="fonts/Inter-bold.fntdata"/><Relationship Id="rId38" Type="http://schemas.openxmlformats.org/officeDocument/2006/relationships/slide" Target="slides/slide33.xml"/><Relationship Id="rId173" Type="http://schemas.openxmlformats.org/officeDocument/2006/relationships/font" Target="fonts/Inter-regular.fntdata"/><Relationship Id="rId179" Type="http://schemas.openxmlformats.org/officeDocument/2006/relationships/font" Target="fonts/RobotoMono-italic.fntdata"/><Relationship Id="rId178" Type="http://schemas.openxmlformats.org/officeDocument/2006/relationships/font" Target="fonts/RobotoMono-bold.fntdata"/><Relationship Id="rId177" Type="http://schemas.openxmlformats.org/officeDocument/2006/relationships/font" Target="fonts/RobotoMon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font" Target="fonts/BarlowMedium-boldItalic.fntdata"/><Relationship Id="rId14" Type="http://schemas.openxmlformats.org/officeDocument/2006/relationships/slide" Target="slides/slide9.xml"/><Relationship Id="rId197" Type="http://schemas.openxmlformats.org/officeDocument/2006/relationships/font" Target="fonts/BarlowMedium-italic.fntdata"/><Relationship Id="rId17" Type="http://schemas.openxmlformats.org/officeDocument/2006/relationships/slide" Target="slides/slide12.xml"/><Relationship Id="rId196" Type="http://schemas.openxmlformats.org/officeDocument/2006/relationships/font" Target="fonts/BarlowMedium-bold.fntdata"/><Relationship Id="rId16" Type="http://schemas.openxmlformats.org/officeDocument/2006/relationships/slide" Target="slides/slide11.xml"/><Relationship Id="rId195" Type="http://schemas.openxmlformats.org/officeDocument/2006/relationships/font" Target="fonts/BarlowMedium-regular.fntdata"/><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font" Target="fonts/DMSans-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ProximaNova-boldItalic.fntdata"/><Relationship Id="rId65" Type="http://schemas.openxmlformats.org/officeDocument/2006/relationships/slide" Target="slides/slide60.xml"/><Relationship Id="rId171" Type="http://schemas.openxmlformats.org/officeDocument/2006/relationships/font" Target="fonts/ProximaNova-italic.fntdata"/><Relationship Id="rId68" Type="http://schemas.openxmlformats.org/officeDocument/2006/relationships/slide" Target="slides/slide63.xml"/><Relationship Id="rId170" Type="http://schemas.openxmlformats.org/officeDocument/2006/relationships/font" Target="fonts/ProximaNova-bold.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ProximaNova-regular.fntdata"/><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font" Target="fonts/OpenSans-boldItalic.fntdata"/><Relationship Id="rId205" Type="http://schemas.openxmlformats.org/officeDocument/2006/relationships/font" Target="fonts/OpenSans-italic.fntdata"/><Relationship Id="rId204" Type="http://schemas.openxmlformats.org/officeDocument/2006/relationships/font" Target="fonts/OpenSans-bold.fntdata"/><Relationship Id="rId203" Type="http://schemas.openxmlformats.org/officeDocument/2006/relationships/font" Target="fonts/OpenSans-regular.fntdata"/><Relationship Id="rId207" Type="http://customschemas.google.com/relationships/presentationmetadata" Target="metadata"/><Relationship Id="rId202" Type="http://schemas.openxmlformats.org/officeDocument/2006/relationships/font" Target="fonts/DMSans-boldItalic.fntdata"/><Relationship Id="rId201" Type="http://schemas.openxmlformats.org/officeDocument/2006/relationships/font" Target="fonts/DMSans-italic.fntdata"/><Relationship Id="rId200" Type="http://schemas.openxmlformats.org/officeDocument/2006/relationships/font" Target="fonts/DMSans-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75" lIns="93175" spcFirstLastPara="1" rIns="93175" wrap="square" tIns="4657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46575" lIns="93175" spcFirstLastPara="1" rIns="93175" wrap="square" tIns="4657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bricks.com/customers/att"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bricks.com/customers/att" TargetMode="Externa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bricks.com/customers/att" TargetMode="Externa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bricks.com/customers/columbia"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bricks.com/customers/columbia"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bricks.com/customers/jbhun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bricks.com/customers/jbhunt"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elta.io/0.3.0/delta-batch.html#query-an-older-snapshot-of-a-table-time-travel" TargetMode="Externa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atabricks.com/glossary/acid-transactions"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databricks/spark/latest/spark-sql/language-manual/sql-ref-syntax-ddl-create-table-using"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databricks/spark/latest/spark-sql/language-manual/sql-ref-syntax-ddl-create-table-using"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p1: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rPr lang="en-US"/>
              <a:t>As of 2/21/2020</a:t>
            </a:r>
            <a:endParaRPr/>
          </a:p>
        </p:txBody>
      </p:sp>
      <p:sp>
        <p:nvSpPr>
          <p:cNvPr id="664" name="Google Shape;664;p1: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279a4a6f3d1_0_354:notes"/>
          <p:cNvSpPr/>
          <p:nvPr>
            <p:ph idx="2" type="sldImg"/>
          </p:nvPr>
        </p:nvSpPr>
        <p:spPr>
          <a:xfrm>
            <a:off x="390278"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5" name="Google Shape;1025;g279a4a6f3d1_0_354: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Delta 4.0 is our biggest Delta release yet - it’s jam packed with next generation capabilities to help customers meet the growing volumes and varieties of data</a:t>
            </a:r>
            <a:endParaRPr/>
          </a:p>
          <a:p>
            <a:pPr indent="0" lvl="0" marL="0" rtl="0" algn="l">
              <a:lnSpc>
                <a:spcPct val="100000"/>
              </a:lnSpc>
              <a:spcBef>
                <a:spcPts val="0"/>
              </a:spcBef>
              <a:spcAft>
                <a:spcPts val="0"/>
              </a:spcAft>
              <a:buSzPts val="1100"/>
              <a:buNone/>
            </a:pPr>
            <a:r>
              <a:rPr lang="en-US"/>
              <a:t>We don’t have nearly the time to talk about all of the planned capabilities </a:t>
            </a:r>
            <a:endParaRPr/>
          </a:p>
          <a:p>
            <a:pPr indent="0" lvl="0" marL="0" rtl="0" algn="l">
              <a:lnSpc>
                <a:spcPct val="100000"/>
              </a:lnSpc>
              <a:spcBef>
                <a:spcPts val="0"/>
              </a:spcBef>
              <a:spcAft>
                <a:spcPts val="0"/>
              </a:spcAft>
              <a:buSzPts val="1100"/>
              <a:buNone/>
            </a:pPr>
            <a:r>
              <a:rPr lang="en-US"/>
              <a:t>But today, we’d to deep-dive on a few of the most exciting capabilities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279a4a6f3d1_0_1969: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spcBef>
                <a:spcPts val="0"/>
              </a:spcBef>
              <a:spcAft>
                <a:spcPts val="0"/>
              </a:spcAft>
              <a:buNone/>
            </a:pPr>
            <a:r>
              <a:rPr lang="en-US" sz="1200">
                <a:solidFill>
                  <a:schemeClr val="dk1"/>
                </a:solidFill>
                <a:latin typeface="DM Sans"/>
                <a:ea typeface="DM Sans"/>
                <a:cs typeface="DM Sans"/>
                <a:sym typeface="DM Sans"/>
              </a:rPr>
              <a:t>Solution: With Delta UniForm, customer don’t have choose between table storage format</a:t>
            </a:r>
            <a:endParaRPr sz="1200">
              <a:solidFill>
                <a:schemeClr val="dk1"/>
              </a:solidFill>
              <a:latin typeface="DM Sans"/>
              <a:ea typeface="DM Sans"/>
              <a:cs typeface="DM Sans"/>
              <a:sym typeface="DM Sans"/>
            </a:endParaRPr>
          </a:p>
          <a:p>
            <a:pPr indent="-241300" lvl="0" marL="469900" rtl="0" algn="l">
              <a:lnSpc>
                <a:spcPct val="150000"/>
              </a:lnSpc>
              <a:spcBef>
                <a:spcPts val="800"/>
              </a:spcBef>
              <a:spcAft>
                <a:spcPts val="0"/>
              </a:spcAft>
              <a:buClr>
                <a:schemeClr val="dk1"/>
              </a:buClr>
              <a:buSzPts val="1200"/>
              <a:buFont typeface="DM Sans"/>
              <a:buNone/>
            </a:pPr>
            <a:r>
              <a:rPr lang="en-US" sz="1200">
                <a:solidFill>
                  <a:schemeClr val="dk1"/>
                </a:solidFill>
                <a:latin typeface="DM Sans"/>
                <a:ea typeface="DM Sans"/>
                <a:cs typeface="DM Sans"/>
                <a:sym typeface="DM Sans"/>
              </a:rPr>
              <a:t>Customer can write Delta and access as Iceberg or Hudi downstream</a:t>
            </a:r>
            <a:endParaRPr sz="1200">
              <a:solidFill>
                <a:schemeClr val="dk1"/>
              </a:solidFill>
              <a:latin typeface="DM Sans"/>
              <a:ea typeface="DM Sans"/>
              <a:cs typeface="DM Sans"/>
              <a:sym typeface="DM Sans"/>
            </a:endParaRPr>
          </a:p>
          <a:p>
            <a:pPr indent="-241300" lvl="0" marL="469900" rtl="0" algn="l">
              <a:lnSpc>
                <a:spcPct val="150000"/>
              </a:lnSpc>
              <a:spcBef>
                <a:spcPts val="800"/>
              </a:spcBef>
              <a:spcAft>
                <a:spcPts val="0"/>
              </a:spcAft>
              <a:buClr>
                <a:schemeClr val="dk1"/>
              </a:buClr>
              <a:buSzPts val="1200"/>
              <a:buFont typeface="DM Sans"/>
              <a:buNone/>
            </a:pPr>
            <a:r>
              <a:rPr lang="en-US" sz="1200">
                <a:solidFill>
                  <a:schemeClr val="dk1"/>
                </a:solidFill>
                <a:latin typeface="DM Sans"/>
                <a:ea typeface="DM Sans"/>
                <a:cs typeface="DM Sans"/>
                <a:sym typeface="DM Sans"/>
              </a:rPr>
              <a:t>Key Benefits:</a:t>
            </a:r>
            <a:endParaRPr sz="1200">
              <a:solidFill>
                <a:schemeClr val="dk1"/>
              </a:solidFill>
              <a:latin typeface="DM Sans"/>
              <a:ea typeface="DM Sans"/>
              <a:cs typeface="DM Sans"/>
              <a:sym typeface="DM Sans"/>
            </a:endParaRPr>
          </a:p>
          <a:p>
            <a:pPr indent="-228600" lvl="1" marL="927100" rtl="0" algn="l">
              <a:lnSpc>
                <a:spcPct val="150000"/>
              </a:lnSpc>
              <a:spcBef>
                <a:spcPts val="800"/>
              </a:spcBef>
              <a:spcAft>
                <a:spcPts val="0"/>
              </a:spcAft>
              <a:buClr>
                <a:schemeClr val="dk1"/>
              </a:buClr>
              <a:buSzPts val="1200"/>
              <a:buFont typeface="DM Sans"/>
              <a:buNone/>
            </a:pPr>
            <a:r>
              <a:rPr lang="en-US" sz="1200">
                <a:solidFill>
                  <a:schemeClr val="dk1"/>
                </a:solidFill>
                <a:latin typeface="DM Sans"/>
                <a:ea typeface="DM Sans"/>
                <a:cs typeface="DM Sans"/>
                <a:sym typeface="DM Sans"/>
              </a:rPr>
              <a:t>One copy of the data</a:t>
            </a:r>
            <a:endParaRPr sz="1200">
              <a:solidFill>
                <a:schemeClr val="dk1"/>
              </a:solidFill>
              <a:latin typeface="DM Sans"/>
              <a:ea typeface="DM Sans"/>
              <a:cs typeface="DM Sans"/>
              <a:sym typeface="DM Sans"/>
            </a:endParaRPr>
          </a:p>
          <a:p>
            <a:pPr indent="-228600" lvl="1" marL="927100" rtl="0" algn="l">
              <a:lnSpc>
                <a:spcPct val="150000"/>
              </a:lnSpc>
              <a:spcBef>
                <a:spcPts val="800"/>
              </a:spcBef>
              <a:spcAft>
                <a:spcPts val="0"/>
              </a:spcAft>
              <a:buClr>
                <a:schemeClr val="dk1"/>
              </a:buClr>
              <a:buSzPts val="1200"/>
              <a:buFont typeface="DM Sans"/>
              <a:buNone/>
            </a:pPr>
            <a:r>
              <a:rPr lang="en-US" sz="1200">
                <a:solidFill>
                  <a:schemeClr val="dk1"/>
                </a:solidFill>
                <a:latin typeface="DM Sans"/>
                <a:ea typeface="DM Sans"/>
                <a:cs typeface="DM Sans"/>
                <a:sym typeface="DM Sans"/>
              </a:rPr>
              <a:t>Metadata is co-located with data</a:t>
            </a:r>
            <a:endParaRPr sz="1200">
              <a:solidFill>
                <a:schemeClr val="dk1"/>
              </a:solidFill>
              <a:latin typeface="DM Sans"/>
              <a:ea typeface="DM Sans"/>
              <a:cs typeface="DM Sans"/>
              <a:sym typeface="DM Sans"/>
            </a:endParaRPr>
          </a:p>
          <a:p>
            <a:pPr indent="-228600" lvl="1" marL="927100" rtl="0" algn="l">
              <a:lnSpc>
                <a:spcPct val="150000"/>
              </a:lnSpc>
              <a:spcBef>
                <a:spcPts val="800"/>
              </a:spcBef>
              <a:spcAft>
                <a:spcPts val="0"/>
              </a:spcAft>
              <a:buClr>
                <a:schemeClr val="dk1"/>
              </a:buClr>
              <a:buSzPts val="1200"/>
              <a:buFont typeface="DM Sans"/>
              <a:buNone/>
            </a:pPr>
            <a:r>
              <a:rPr lang="en-US" sz="1200">
                <a:solidFill>
                  <a:schemeClr val="dk1"/>
                </a:solidFill>
                <a:latin typeface="DM Sans"/>
                <a:ea typeface="DM Sans"/>
                <a:cs typeface="DM Sans"/>
                <a:sym typeface="DM Sans"/>
              </a:rPr>
              <a:t>Metadata automatically generated to make Delta accessible as Iceberg/Hudi</a:t>
            </a:r>
            <a:endParaRPr sz="1200">
              <a:solidFill>
                <a:schemeClr val="dk1"/>
              </a:solidFill>
              <a:latin typeface="DM Sans"/>
              <a:ea typeface="DM Sans"/>
              <a:cs typeface="DM Sans"/>
              <a:sym typeface="DM Sans"/>
            </a:endParaRPr>
          </a:p>
          <a:p>
            <a:pPr indent="-228600" lvl="1" marL="927100" rtl="0" algn="l">
              <a:spcBef>
                <a:spcPts val="0"/>
              </a:spcBef>
              <a:spcAft>
                <a:spcPts val="0"/>
              </a:spcAft>
              <a:buClr>
                <a:schemeClr val="dk1"/>
              </a:buClr>
              <a:buSzPts val="1200"/>
              <a:buFont typeface="DM Sans"/>
              <a:buNone/>
            </a:pPr>
            <a:r>
              <a:rPr lang="en-US" sz="1200">
                <a:solidFill>
                  <a:schemeClr val="dk1"/>
                </a:solidFill>
                <a:latin typeface="DM Sans"/>
                <a:ea typeface="DM Sans"/>
                <a:cs typeface="DM Sans"/>
                <a:sym typeface="DM Sans"/>
              </a:rPr>
              <a:t>Can access the combined ecosystem</a:t>
            </a:r>
            <a:endParaRPr sz="1200">
              <a:latin typeface="DM Sans"/>
              <a:ea typeface="DM Sans"/>
              <a:cs typeface="DM Sans"/>
              <a:sym typeface="DM Sans"/>
            </a:endParaRPr>
          </a:p>
          <a:p>
            <a:pPr indent="0" lvl="0" marL="0" rtl="0" algn="l">
              <a:spcBef>
                <a:spcPts val="0"/>
              </a:spcBef>
              <a:spcAft>
                <a:spcPts val="0"/>
              </a:spcAft>
              <a:buNone/>
            </a:pPr>
            <a:r>
              <a:t/>
            </a:r>
            <a:endParaRPr/>
          </a:p>
        </p:txBody>
      </p:sp>
      <p:sp>
        <p:nvSpPr>
          <p:cNvPr id="2730" name="Google Shape;2730;g279a4a6f3d1_0_1969: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279a4a6f3d1_0_2002: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4" name="Google Shape;2764;g279a4a6f3d1_0_200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UniForm is incredibly easy to use. Once enabled, UniForm:</a:t>
            </a:r>
            <a:endParaRPr/>
          </a:p>
          <a:p>
            <a:pPr indent="-241300" lvl="0" marL="469900" rtl="0" algn="l">
              <a:lnSpc>
                <a:spcPct val="100000"/>
              </a:lnSpc>
              <a:spcBef>
                <a:spcPts val="0"/>
              </a:spcBef>
              <a:spcAft>
                <a:spcPts val="0"/>
              </a:spcAft>
              <a:buSzPts val="1400"/>
              <a:buNone/>
            </a:pPr>
            <a:r>
              <a:rPr lang="en-US"/>
              <a:t>Automatically generates Iceberg or Hudi metadata alongside Delta Lake</a:t>
            </a:r>
            <a:endParaRPr/>
          </a:p>
          <a:p>
            <a:pPr indent="-241300" lvl="0" marL="469900" rtl="0" algn="l">
              <a:lnSpc>
                <a:spcPct val="100000"/>
              </a:lnSpc>
              <a:spcBef>
                <a:spcPts val="0"/>
              </a:spcBef>
              <a:spcAft>
                <a:spcPts val="0"/>
              </a:spcAft>
              <a:buSzPts val="1400"/>
              <a:buNone/>
            </a:pPr>
            <a:r>
              <a:rPr lang="en-US"/>
              <a:t>The Parquet files remain the same – there is no duplication of data</a:t>
            </a:r>
            <a:endParaRPr/>
          </a:p>
          <a:p>
            <a:pPr indent="-241300" lvl="0" marL="469900" rtl="0" algn="l">
              <a:lnSpc>
                <a:spcPct val="100000"/>
              </a:lnSpc>
              <a:spcBef>
                <a:spcPts val="0"/>
              </a:spcBef>
              <a:spcAft>
                <a:spcPts val="0"/>
              </a:spcAft>
              <a:buSzPts val="1400"/>
              <a:buNone/>
            </a:pPr>
            <a:r>
              <a:rPr lang="en-US"/>
              <a:t>Metadata is co-located with the data – the metadata for all enabled formats is accessible to any engine in your own storage bucket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1" name="Shape 2781"/>
        <p:cNvGrpSpPr/>
        <p:nvPr/>
      </p:nvGrpSpPr>
      <p:grpSpPr>
        <a:xfrm>
          <a:off x="0" y="0"/>
          <a:ext cx="0" cy="0"/>
          <a:chOff x="0" y="0"/>
          <a:chExt cx="0" cy="0"/>
        </a:xfrm>
      </p:grpSpPr>
      <p:sp>
        <p:nvSpPr>
          <p:cNvPr id="2782" name="Google Shape;2782;g279a4a6f3d1_0_202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783" name="Google Shape;2783;g279a4a6f3d1_0_202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The key behind UniForm is that the metadata for Delta can be easily and cheaply converted to Iceberg metadata</a:t>
            </a:r>
            <a:endParaRPr/>
          </a:p>
          <a:p>
            <a:pPr indent="0" lvl="0" marL="0" rtl="0" algn="l">
              <a:spcBef>
                <a:spcPts val="0"/>
              </a:spcBef>
              <a:spcAft>
                <a:spcPts val="0"/>
              </a:spcAft>
              <a:buNone/>
            </a:pPr>
            <a:r>
              <a:rPr lang="en-US"/>
              <a:t>At first, if you look at the two metadata formats, they may seem different at first</a:t>
            </a:r>
            <a:endParaRPr/>
          </a:p>
          <a:p>
            <a:pPr indent="0" lvl="0" marL="0" rtl="0" algn="l">
              <a:spcBef>
                <a:spcPts val="0"/>
              </a:spcBef>
              <a:spcAft>
                <a:spcPts val="0"/>
              </a:spcAft>
              <a:buNone/>
            </a:pPr>
            <a:r>
              <a:rPr lang="en-US"/>
              <a:t>For example, in Delta: as we’ve seen each commit file is incremental - it’s a </a:t>
            </a:r>
            <a:r>
              <a:rPr i="1" lang="en-US"/>
              <a:t>delta </a:t>
            </a:r>
            <a:r>
              <a:rPr lang="en-US"/>
              <a:t>from the previous update. </a:t>
            </a:r>
            <a:endParaRPr/>
          </a:p>
          <a:p>
            <a:pPr indent="0" lvl="0" marL="0" rtl="0" algn="l">
              <a:spcBef>
                <a:spcPts val="0"/>
              </a:spcBef>
              <a:spcAft>
                <a:spcPts val="0"/>
              </a:spcAft>
              <a:buNone/>
            </a:pPr>
            <a:r>
              <a:rPr lang="en-US"/>
              <a:t>Whereas in Iceberg, each commitis self-contained - it includes all the relevant information about the table at that given point in time</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7" name="Shape 2807"/>
        <p:cNvGrpSpPr/>
        <p:nvPr/>
      </p:nvGrpSpPr>
      <p:grpSpPr>
        <a:xfrm>
          <a:off x="0" y="0"/>
          <a:ext cx="0" cy="0"/>
          <a:chOff x="0" y="0"/>
          <a:chExt cx="0" cy="0"/>
        </a:xfrm>
      </p:grpSpPr>
      <p:sp>
        <p:nvSpPr>
          <p:cNvPr id="2808" name="Google Shape;2808;g279a4a6f3d1_0_204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09" name="Google Shape;2809;g279a4a6f3d1_0_204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But if you look even more closely, it turns out that the metadata for Delta Lake and Iceberg are very similar</a:t>
            </a:r>
            <a:endParaRPr/>
          </a:p>
          <a:p>
            <a:pPr indent="0" lvl="0" marL="0" rtl="0" algn="l">
              <a:spcBef>
                <a:spcPts val="0"/>
              </a:spcBef>
              <a:spcAft>
                <a:spcPts val="0"/>
              </a:spcAft>
              <a:buNone/>
            </a:pPr>
            <a:r>
              <a:rPr lang="en-US"/>
              <a:t>If you look at an add file action in Delta, and compare with the equivalent action in DataFile, you’ll see they they contains the same exact information</a:t>
            </a:r>
            <a:endParaRPr/>
          </a:p>
          <a:p>
            <a:pPr indent="0" lvl="0" marL="0" rtl="0" algn="l">
              <a:spcBef>
                <a:spcPts val="0"/>
              </a:spcBef>
              <a:spcAft>
                <a:spcPts val="0"/>
              </a:spcAft>
              <a:buNone/>
            </a:pPr>
            <a:r>
              <a:rPr lang="en-US"/>
              <a:t>Including the path of the updated file</a:t>
            </a:r>
            <a:endParaRPr/>
          </a:p>
          <a:p>
            <a:pPr indent="0" lvl="0" marL="0" rtl="0" algn="l">
              <a:spcBef>
                <a:spcPts val="0"/>
              </a:spcBef>
              <a:spcAft>
                <a:spcPts val="0"/>
              </a:spcAft>
              <a:buNone/>
            </a:pPr>
            <a:r>
              <a:rPr lang="en-US"/>
              <a:t>The partition information</a:t>
            </a:r>
            <a:endParaRPr/>
          </a:p>
          <a:p>
            <a:pPr indent="0" lvl="0" marL="0" rtl="0" algn="l">
              <a:spcBef>
                <a:spcPts val="0"/>
              </a:spcBef>
              <a:spcAft>
                <a:spcPts val="0"/>
              </a:spcAft>
              <a:buNone/>
            </a:pPr>
            <a:r>
              <a:rPr lang="en-US"/>
              <a:t>The size of the file </a:t>
            </a:r>
            <a:endParaRPr/>
          </a:p>
          <a:p>
            <a:pPr indent="0" lvl="0" marL="0" rtl="0" algn="l">
              <a:spcBef>
                <a:spcPts val="0"/>
              </a:spcBef>
              <a:spcAft>
                <a:spcPts val="0"/>
              </a:spcAft>
              <a:buNone/>
            </a:pPr>
            <a:r>
              <a:rPr lang="en-US"/>
              <a:t>Data skipping stats, etc.</a:t>
            </a:r>
            <a:endParaRPr/>
          </a:p>
          <a:p>
            <a:pPr indent="0" lvl="0" marL="0" rtl="0" algn="l">
              <a:spcBef>
                <a:spcPts val="0"/>
              </a:spcBef>
              <a:spcAft>
                <a:spcPts val="0"/>
              </a:spcAft>
              <a:buClr>
                <a:schemeClr val="dk1"/>
              </a:buClr>
              <a:buSzPts val="1100"/>
              <a:buFont typeface="Arial"/>
              <a:buNone/>
            </a:pPr>
            <a:r>
              <a:rPr lang="en-US">
                <a:solidFill>
                  <a:schemeClr val="dk1"/>
                </a:solidFill>
              </a:rPr>
              <a:t>And UniForm uses this principle to very quickly and cheaply take Delta metadata and generate the corresponding Iceberg metadata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279a4a6f3d1_0_205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279a4a6f3d1_0_205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And not only are the metadata formats similar between Delta and Iceberg, but the overall flow is similar as well</a:t>
            </a:r>
            <a:endParaRPr/>
          </a:p>
          <a:p>
            <a:pPr indent="0" lvl="0" marL="0" rtl="0" algn="l">
              <a:spcBef>
                <a:spcPts val="0"/>
              </a:spcBef>
              <a:spcAft>
                <a:spcPts val="0"/>
              </a:spcAft>
              <a:buNone/>
            </a:pPr>
            <a:r>
              <a:rPr lang="en-US"/>
              <a:t>For both formats, writes result in commits which write both metadata and data</a:t>
            </a:r>
            <a:endParaRPr/>
          </a:p>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5" name="Shape 2845"/>
        <p:cNvGrpSpPr/>
        <p:nvPr/>
      </p:nvGrpSpPr>
      <p:grpSpPr>
        <a:xfrm>
          <a:off x="0" y="0"/>
          <a:ext cx="0" cy="0"/>
          <a:chOff x="0" y="0"/>
          <a:chExt cx="0" cy="0"/>
        </a:xfrm>
      </p:grpSpPr>
      <p:sp>
        <p:nvSpPr>
          <p:cNvPr id="2846" name="Google Shape;2846;g279a4a6f3d1_0_208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47" name="Google Shape;2847;g279a4a6f3d1_0_208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solidFill>
                  <a:schemeClr val="dk1"/>
                </a:solidFill>
              </a:rPr>
              <a:t>And in both cases, the writes can push metadata to a catalog</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to read the table, readers can go to the catalog in order to get the latest metadata, which then points to the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2" name="Shape 2872"/>
        <p:cNvGrpSpPr/>
        <p:nvPr/>
      </p:nvGrpSpPr>
      <p:grpSpPr>
        <a:xfrm>
          <a:off x="0" y="0"/>
          <a:ext cx="0" cy="0"/>
          <a:chOff x="0" y="0"/>
          <a:chExt cx="0" cy="0"/>
        </a:xfrm>
      </p:grpSpPr>
      <p:sp>
        <p:nvSpPr>
          <p:cNvPr id="2873" name="Google Shape;2873;g279a4a6f3d1_0_210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74" name="Google Shape;2874;g279a4a6f3d1_0_210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chemeClr val="dk1"/>
                </a:solidFill>
              </a:rPr>
              <a:t>And so with UniForm, you simply combine those steps into a single flow, avoiding the mostly duplicated work</a:t>
            </a:r>
            <a:endParaRPr>
              <a:solidFill>
                <a:schemeClr val="dk1"/>
              </a:solidFill>
            </a:endParaRPr>
          </a:p>
          <a:p>
            <a:pPr indent="0" lvl="0" marL="0" rtl="0" algn="l">
              <a:spcBef>
                <a:spcPts val="0"/>
              </a:spcBef>
              <a:spcAft>
                <a:spcPts val="0"/>
              </a:spcAft>
              <a:buNone/>
            </a:pPr>
            <a:r>
              <a:rPr lang="en-US">
                <a:solidFill>
                  <a:schemeClr val="dk1"/>
                </a:solidFill>
              </a:rPr>
              <a:t>A write to Delta Lake generates commits and metadata for both Iceberg and Delta</a:t>
            </a:r>
            <a:endParaRPr>
              <a:solidFill>
                <a:schemeClr val="dk1"/>
              </a:solidFill>
            </a:endParaRPr>
          </a:p>
          <a:p>
            <a:pPr indent="0" lvl="0" marL="0" rtl="0" algn="l">
              <a:spcBef>
                <a:spcPts val="0"/>
              </a:spcBef>
              <a:spcAft>
                <a:spcPts val="0"/>
              </a:spcAft>
              <a:buNone/>
            </a:pPr>
            <a:r>
              <a:rPr lang="en-US">
                <a:solidFill>
                  <a:schemeClr val="dk1"/>
                </a:solidFill>
              </a:rPr>
              <a:t>And then we push the information to the catalog</a:t>
            </a:r>
            <a:endParaRPr>
              <a:solidFill>
                <a:schemeClr val="dk1"/>
              </a:solidFill>
            </a:endParaRPr>
          </a:p>
          <a:p>
            <a:pPr indent="0" lvl="0" marL="0" rtl="0" algn="l">
              <a:spcBef>
                <a:spcPts val="0"/>
              </a:spcBef>
              <a:spcAft>
                <a:spcPts val="0"/>
              </a:spcAft>
              <a:buNone/>
            </a:pPr>
            <a:r>
              <a:rPr lang="en-US">
                <a:solidFill>
                  <a:schemeClr val="dk1"/>
                </a:solidFill>
              </a:rPr>
              <a:t>Which then both Delta and Iceberg readers can query</a:t>
            </a:r>
            <a:endParaRPr>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3" name="Shape 2893"/>
        <p:cNvGrpSpPr/>
        <p:nvPr/>
      </p:nvGrpSpPr>
      <p:grpSpPr>
        <a:xfrm>
          <a:off x="0" y="0"/>
          <a:ext cx="0" cy="0"/>
          <a:chOff x="0" y="0"/>
          <a:chExt cx="0" cy="0"/>
        </a:xfrm>
      </p:grpSpPr>
      <p:sp>
        <p:nvSpPr>
          <p:cNvPr id="2894" name="Google Shape;2894;g279a4a6f3d1_0_212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95" name="Google Shape;2895;g279a4a6f3d1_0_212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And in particular, in Databricks, Unity Catalog exposes the Iceberg REST Catalog API</a:t>
            </a:r>
            <a:endParaRPr/>
          </a:p>
          <a:p>
            <a:pPr indent="0" lvl="0" marL="0" rtl="0" algn="l">
              <a:spcBef>
                <a:spcPts val="0"/>
              </a:spcBef>
              <a:spcAft>
                <a:spcPts val="0"/>
              </a:spcAft>
              <a:buNone/>
            </a:pPr>
            <a:r>
              <a:rPr lang="en-US"/>
              <a:t>Which many Iceberg readers can access to in order to seamlessly read the Iceberg</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8" name="Shape 2918"/>
        <p:cNvGrpSpPr/>
        <p:nvPr/>
      </p:nvGrpSpPr>
      <p:grpSpPr>
        <a:xfrm>
          <a:off x="0" y="0"/>
          <a:ext cx="0" cy="0"/>
          <a:chOff x="0" y="0"/>
          <a:chExt cx="0" cy="0"/>
        </a:xfrm>
      </p:grpSpPr>
      <p:sp>
        <p:nvSpPr>
          <p:cNvPr id="2919" name="Google Shape;2919;g279a4a6f3d1_0_215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279a4a6f3d1_0_215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17500" lvl="0" marL="469900" rtl="0" algn="l">
              <a:spcBef>
                <a:spcPts val="0"/>
              </a:spcBef>
              <a:spcAft>
                <a:spcPts val="0"/>
              </a:spcAft>
              <a:buClr>
                <a:schemeClr val="dk1"/>
              </a:buClr>
              <a:buSzPts val="1200"/>
              <a:buFont typeface="DM Sans"/>
              <a:buChar char="●"/>
            </a:pPr>
            <a:r>
              <a:rPr lang="en-US" sz="1200">
                <a:solidFill>
                  <a:schemeClr val="dk1"/>
                </a:solidFill>
                <a:latin typeface="DM Sans"/>
                <a:ea typeface="DM Sans"/>
                <a:cs typeface="DM Sans"/>
                <a:sym typeface="DM Sans"/>
              </a:rPr>
              <a:t>Delta commits continue as fast as is (same as scenario without UniForm) </a:t>
            </a:r>
            <a:endParaRPr sz="1200">
              <a:solidFill>
                <a:schemeClr val="dk1"/>
              </a:solidFill>
              <a:latin typeface="DM Sans"/>
              <a:ea typeface="DM Sans"/>
              <a:cs typeface="DM Sans"/>
              <a:sym typeface="DM Sans"/>
            </a:endParaRPr>
          </a:p>
          <a:p>
            <a:pPr indent="-317500" lvl="0" marL="469900" rtl="0" algn="l">
              <a:spcBef>
                <a:spcPts val="0"/>
              </a:spcBef>
              <a:spcAft>
                <a:spcPts val="0"/>
              </a:spcAft>
              <a:buClr>
                <a:schemeClr val="dk1"/>
              </a:buClr>
              <a:buSzPts val="1200"/>
              <a:buFont typeface="DM Sans"/>
              <a:buChar char="●"/>
            </a:pPr>
            <a:r>
              <a:rPr lang="en-US" sz="1200">
                <a:solidFill>
                  <a:schemeClr val="dk1"/>
                </a:solidFill>
                <a:latin typeface="DM Sans"/>
                <a:ea typeface="DM Sans"/>
                <a:cs typeface="DM Sans"/>
                <a:sym typeface="DM Sans"/>
              </a:rPr>
              <a:t>Delta commits are really fast and we automatically batch multiple Delta commits in Iceberg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2" name="Shape 2932"/>
        <p:cNvGrpSpPr/>
        <p:nvPr/>
      </p:nvGrpSpPr>
      <p:grpSpPr>
        <a:xfrm>
          <a:off x="0" y="0"/>
          <a:ext cx="0" cy="0"/>
          <a:chOff x="0" y="0"/>
          <a:chExt cx="0" cy="0"/>
        </a:xfrm>
      </p:grpSpPr>
      <p:sp>
        <p:nvSpPr>
          <p:cNvPr id="2933" name="Google Shape;2933;g279a4a6f3d1_0_216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34" name="Google Shape;2934;g279a4a6f3d1_0_216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17500" lvl="0" marL="469900" rtl="0" algn="l">
              <a:spcBef>
                <a:spcPts val="0"/>
              </a:spcBef>
              <a:spcAft>
                <a:spcPts val="0"/>
              </a:spcAft>
              <a:buClr>
                <a:schemeClr val="dk1"/>
              </a:buClr>
              <a:buSzPts val="1200"/>
              <a:buFont typeface="DM Sans"/>
              <a:buChar char="●"/>
            </a:pPr>
            <a:r>
              <a:rPr lang="en-US" sz="1200">
                <a:solidFill>
                  <a:schemeClr val="dk1"/>
                </a:solidFill>
                <a:latin typeface="DM Sans"/>
                <a:ea typeface="DM Sans"/>
                <a:cs typeface="DM Sans"/>
                <a:sym typeface="DM Sans"/>
              </a:rPr>
              <a:t>Delta commits continue as fast as is (same as scenario without UniForm) </a:t>
            </a:r>
            <a:endParaRPr sz="1200">
              <a:solidFill>
                <a:schemeClr val="dk1"/>
              </a:solidFill>
              <a:latin typeface="DM Sans"/>
              <a:ea typeface="DM Sans"/>
              <a:cs typeface="DM Sans"/>
              <a:sym typeface="DM Sans"/>
            </a:endParaRPr>
          </a:p>
          <a:p>
            <a:pPr indent="-317500" lvl="0" marL="469900" rtl="0" algn="l">
              <a:spcBef>
                <a:spcPts val="0"/>
              </a:spcBef>
              <a:spcAft>
                <a:spcPts val="0"/>
              </a:spcAft>
              <a:buClr>
                <a:schemeClr val="dk1"/>
              </a:buClr>
              <a:buSzPts val="1200"/>
              <a:buFont typeface="DM Sans"/>
              <a:buChar char="●"/>
            </a:pPr>
            <a:r>
              <a:rPr lang="en-US" sz="1200">
                <a:solidFill>
                  <a:schemeClr val="dk1"/>
                </a:solidFill>
                <a:latin typeface="DM Sans"/>
                <a:ea typeface="DM Sans"/>
                <a:cs typeface="DM Sans"/>
                <a:sym typeface="DM Sans"/>
              </a:rPr>
              <a:t>Delta commits are really fast and we automatically batch multiple Delta commits in Iceberg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79a4a6f3d1_0_407: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79a4a6f3d1_0_40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solidFill>
                  <a:schemeClr val="dk1"/>
                </a:solidFill>
              </a:rPr>
              <a:t>Speaker: Joe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this talk – we are going to cover all of these and more – starting with unpacking the transaction log, and then diving into some of the more recent innovations.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g279a4a6f3d1_0_2189: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0" name="Google Shape;2960;g279a4a6f3d1_0_2189: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UniForm is incredibly easy to use. Once enabled, UniForm:</a:t>
            </a:r>
            <a:endParaRPr/>
          </a:p>
          <a:p>
            <a:pPr indent="-241300" lvl="0" marL="469900" rtl="0" algn="l">
              <a:lnSpc>
                <a:spcPct val="100000"/>
              </a:lnSpc>
              <a:spcBef>
                <a:spcPts val="0"/>
              </a:spcBef>
              <a:spcAft>
                <a:spcPts val="0"/>
              </a:spcAft>
              <a:buSzPts val="1400"/>
              <a:buNone/>
            </a:pPr>
            <a:r>
              <a:rPr lang="en-US"/>
              <a:t>Automatically generates Iceberg or Hudi metadata alongside Delta Lake</a:t>
            </a:r>
            <a:endParaRPr/>
          </a:p>
          <a:p>
            <a:pPr indent="-241300" lvl="0" marL="469900" rtl="0" algn="l">
              <a:lnSpc>
                <a:spcPct val="100000"/>
              </a:lnSpc>
              <a:spcBef>
                <a:spcPts val="0"/>
              </a:spcBef>
              <a:spcAft>
                <a:spcPts val="0"/>
              </a:spcAft>
              <a:buSzPts val="1400"/>
              <a:buNone/>
            </a:pPr>
            <a:r>
              <a:rPr lang="en-US"/>
              <a:t>The Parquet files remain the same – there is no duplication of data</a:t>
            </a:r>
            <a:endParaRPr/>
          </a:p>
          <a:p>
            <a:pPr indent="-241300" lvl="0" marL="469900" rtl="0" algn="l">
              <a:lnSpc>
                <a:spcPct val="100000"/>
              </a:lnSpc>
              <a:spcBef>
                <a:spcPts val="0"/>
              </a:spcBef>
              <a:spcAft>
                <a:spcPts val="0"/>
              </a:spcAft>
              <a:buSzPts val="1400"/>
              <a:buNone/>
            </a:pPr>
            <a:r>
              <a:rPr lang="en-US"/>
              <a:t>Metadata is co-located with the data – the metadata for all enabled formats is accessible to any engine in your own storage bucket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6" name="Shape 2966"/>
        <p:cNvGrpSpPr/>
        <p:nvPr/>
      </p:nvGrpSpPr>
      <p:grpSpPr>
        <a:xfrm>
          <a:off x="0" y="0"/>
          <a:ext cx="0" cy="0"/>
          <a:chOff x="0" y="0"/>
          <a:chExt cx="0" cy="0"/>
        </a:xfrm>
      </p:grpSpPr>
      <p:sp>
        <p:nvSpPr>
          <p:cNvPr id="2967" name="Google Shape;2967;g279a4a6f3d1_0_2196: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8" name="Google Shape;2968;g279a4a6f3d1_0_219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UniForm is incredibly easy to use. Once enabled, UniForm:</a:t>
            </a:r>
            <a:endParaRPr/>
          </a:p>
          <a:p>
            <a:pPr indent="-241300" lvl="0" marL="469900" rtl="0" algn="l">
              <a:lnSpc>
                <a:spcPct val="100000"/>
              </a:lnSpc>
              <a:spcBef>
                <a:spcPts val="0"/>
              </a:spcBef>
              <a:spcAft>
                <a:spcPts val="0"/>
              </a:spcAft>
              <a:buSzPts val="1400"/>
              <a:buNone/>
            </a:pPr>
            <a:r>
              <a:rPr lang="en-US"/>
              <a:t>Automatically generates Iceberg or Hudi metadata alongside Delta Lake</a:t>
            </a:r>
            <a:endParaRPr/>
          </a:p>
          <a:p>
            <a:pPr indent="-241300" lvl="0" marL="469900" rtl="0" algn="l">
              <a:lnSpc>
                <a:spcPct val="100000"/>
              </a:lnSpc>
              <a:spcBef>
                <a:spcPts val="0"/>
              </a:spcBef>
              <a:spcAft>
                <a:spcPts val="0"/>
              </a:spcAft>
              <a:buSzPts val="1400"/>
              <a:buNone/>
            </a:pPr>
            <a:r>
              <a:rPr lang="en-US"/>
              <a:t>The Parquet files remain the same – there is no duplication of data</a:t>
            </a:r>
            <a:endParaRPr/>
          </a:p>
          <a:p>
            <a:pPr indent="-241300" lvl="0" marL="469900" rtl="0" algn="l">
              <a:lnSpc>
                <a:spcPct val="100000"/>
              </a:lnSpc>
              <a:spcBef>
                <a:spcPts val="0"/>
              </a:spcBef>
              <a:spcAft>
                <a:spcPts val="0"/>
              </a:spcAft>
              <a:buSzPts val="1400"/>
              <a:buNone/>
            </a:pPr>
            <a:r>
              <a:rPr lang="en-US"/>
              <a:t>Metadata is co-located with the data – the metadata for all enabled formats is accessible to any engine in your own storage bucket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3" name="Shape 2973"/>
        <p:cNvGrpSpPr/>
        <p:nvPr/>
      </p:nvGrpSpPr>
      <p:grpSpPr>
        <a:xfrm>
          <a:off x="0" y="0"/>
          <a:ext cx="0" cy="0"/>
          <a:chOff x="0" y="0"/>
          <a:chExt cx="0" cy="0"/>
        </a:xfrm>
      </p:grpSpPr>
      <p:sp>
        <p:nvSpPr>
          <p:cNvPr id="2974" name="Google Shape;2974;g279a4a6f3d1_0_220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75" name="Google Shape;2975;g279a4a6f3d1_0_220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8" name="Shape 2978"/>
        <p:cNvGrpSpPr/>
        <p:nvPr/>
      </p:nvGrpSpPr>
      <p:grpSpPr>
        <a:xfrm>
          <a:off x="0" y="0"/>
          <a:ext cx="0" cy="0"/>
          <a:chOff x="0" y="0"/>
          <a:chExt cx="0" cy="0"/>
        </a:xfrm>
      </p:grpSpPr>
      <p:sp>
        <p:nvSpPr>
          <p:cNvPr id="2979" name="Google Shape;2979;g279a4a6f3d1_0_220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80" name="Google Shape;2980;g279a4a6f3d1_0_220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u="sng">
                <a:solidFill>
                  <a:schemeClr val="hlink"/>
                </a:solidFill>
                <a:hlinkClick r:id="rId2"/>
              </a:rPr>
              <a:t>https://www.databricks.com/customers/att</a:t>
            </a:r>
            <a:endParaRPr/>
          </a:p>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g279a4a6f3d1_0_221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88" name="Google Shape;2988;g279a4a6f3d1_0_221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u="sng">
                <a:solidFill>
                  <a:schemeClr val="hlink"/>
                </a:solidFill>
                <a:hlinkClick r:id="rId2"/>
              </a:rPr>
              <a:t>https://www.databricks.com/customers/att</a:t>
            </a:r>
            <a:endParaRPr/>
          </a:p>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4" name="Shape 2994"/>
        <p:cNvGrpSpPr/>
        <p:nvPr/>
      </p:nvGrpSpPr>
      <p:grpSpPr>
        <a:xfrm>
          <a:off x="0" y="0"/>
          <a:ext cx="0" cy="0"/>
          <a:chOff x="0" y="0"/>
          <a:chExt cx="0" cy="0"/>
        </a:xfrm>
      </p:grpSpPr>
      <p:sp>
        <p:nvSpPr>
          <p:cNvPr id="2995" name="Google Shape;2995;g279a4a6f3d1_0_222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96" name="Google Shape;2996;g279a4a6f3d1_0_222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u="sng">
                <a:solidFill>
                  <a:schemeClr val="hlink"/>
                </a:solidFill>
                <a:hlinkClick r:id="rId2"/>
              </a:rPr>
              <a:t>https://www.databricks.com/customers/att</a:t>
            </a:r>
            <a:endParaRPr/>
          </a:p>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2" name="Shape 3002"/>
        <p:cNvGrpSpPr/>
        <p:nvPr/>
      </p:nvGrpSpPr>
      <p:grpSpPr>
        <a:xfrm>
          <a:off x="0" y="0"/>
          <a:ext cx="0" cy="0"/>
          <a:chOff x="0" y="0"/>
          <a:chExt cx="0" cy="0"/>
        </a:xfrm>
      </p:grpSpPr>
      <p:sp>
        <p:nvSpPr>
          <p:cNvPr id="3003" name="Google Shape;3003;g279a4a6f3d1_0_222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004" name="Google Shape;3004;g279a4a6f3d1_0_222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u="sng">
                <a:solidFill>
                  <a:schemeClr val="hlink"/>
                </a:solidFill>
                <a:hlinkClick r:id="rId2"/>
              </a:rPr>
              <a:t>https://www.databricks.com/customers/columbia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Columbia Sportswear, like most companies, wanted to use data across their lines of business</a:t>
            </a:r>
            <a:endParaRPr/>
          </a:p>
          <a:p>
            <a:pPr indent="0" lvl="0" marL="0" rtl="0" algn="l">
              <a:spcBef>
                <a:spcPts val="0"/>
              </a:spcBef>
              <a:spcAft>
                <a:spcPts val="0"/>
              </a:spcAft>
              <a:buNone/>
            </a:pPr>
            <a:r>
              <a:rPr lang="en-US"/>
              <a:t>Sales, purchasing, supply chain, product optimization, you name it</a:t>
            </a:r>
            <a:endParaRPr/>
          </a:p>
          <a:p>
            <a:pPr indent="0" lvl="0" marL="0" rtl="0" algn="l">
              <a:spcBef>
                <a:spcPts val="0"/>
              </a:spcBef>
              <a:spcAft>
                <a:spcPts val="0"/>
              </a:spcAft>
              <a:buNone/>
            </a:pPr>
            <a:r>
              <a:rPr lang="en-US"/>
              <a:t>They saw that their legacy system were taking weeks to ETL data</a:t>
            </a:r>
            <a:endParaRPr/>
          </a:p>
          <a:p>
            <a:pPr indent="0" lvl="0" marL="0" rtl="0" algn="l">
              <a:spcBef>
                <a:spcPts val="0"/>
              </a:spcBef>
              <a:spcAft>
                <a:spcPts val="0"/>
              </a:spcAft>
              <a:buNone/>
            </a:pPr>
            <a:r>
              <a:rPr lang="en-US"/>
              <a:t>As you can imagine, this was an extremely strong headwind towards being a data and AI company</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279a4a6f3d1_0_223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279a4a6f3d1_0_223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The solution: with Databricks and Delta Lake, they were able to build a super high performance ETL pipeline </a:t>
            </a:r>
            <a:endParaRPr/>
          </a:p>
          <a:p>
            <a:pPr indent="0" lvl="0" marL="0" rtl="0" algn="l">
              <a:spcBef>
                <a:spcPts val="0"/>
              </a:spcBef>
              <a:spcAft>
                <a:spcPts val="0"/>
              </a:spcAft>
              <a:buNone/>
            </a:pPr>
            <a:r>
              <a:rPr lang="en-US"/>
              <a:t>They saw that Delta’s ACID capabilities significantly simplified their operations</a:t>
            </a:r>
            <a:endParaRPr/>
          </a:p>
          <a:p>
            <a:pPr indent="0" lvl="0" marL="0" rtl="0" algn="l">
              <a:spcBef>
                <a:spcPts val="0"/>
              </a:spcBef>
              <a:spcAft>
                <a:spcPts val="0"/>
              </a:spcAft>
              <a:buNone/>
            </a:pPr>
            <a:r>
              <a:rPr lang="en-US"/>
              <a:t>And also they saw significantly more performant access to their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8" name="Shape 3018"/>
        <p:cNvGrpSpPr/>
        <p:nvPr/>
      </p:nvGrpSpPr>
      <p:grpSpPr>
        <a:xfrm>
          <a:off x="0" y="0"/>
          <a:ext cx="0" cy="0"/>
          <a:chOff x="0" y="0"/>
          <a:chExt cx="0" cy="0"/>
        </a:xfrm>
      </p:grpSpPr>
      <p:sp>
        <p:nvSpPr>
          <p:cNvPr id="3019" name="Google Shape;3019;g279a4a6f3d1_0_224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020" name="Google Shape;3020;g279a4a6f3d1_0_224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u="sng">
                <a:solidFill>
                  <a:schemeClr val="hlink"/>
                </a:solidFill>
                <a:hlinkClick r:id="rId2"/>
              </a:rPr>
              <a:t>https://www.databricks.com/customers/columbia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outcome was a 70% reduction in ETL pipeline creation time</a:t>
            </a:r>
            <a:endParaRPr/>
          </a:p>
          <a:p>
            <a:pPr indent="0" lvl="0" marL="0" rtl="0" algn="l">
              <a:spcBef>
                <a:spcPts val="0"/>
              </a:spcBef>
              <a:spcAft>
                <a:spcPts val="0"/>
              </a:spcAft>
              <a:buNone/>
            </a:pPr>
            <a:r>
              <a:rPr lang="en-US"/>
              <a:t>A 48x improvement in the time to process ETL workloads - from 4 hours to 5 minutes</a:t>
            </a:r>
            <a:endParaRPr/>
          </a:p>
          <a:p>
            <a:pPr indent="0" lvl="0" marL="0" rtl="0" algn="l">
              <a:spcBef>
                <a:spcPts val="0"/>
              </a:spcBef>
              <a:spcAft>
                <a:spcPts val="0"/>
              </a:spcAft>
              <a:buNone/>
            </a:pPr>
            <a:r>
              <a:rPr lang="en-US"/>
              <a:t>The impact was felt across the organization, empowering business units to self serve data in a way they never could before</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6" name="Shape 3026"/>
        <p:cNvGrpSpPr/>
        <p:nvPr/>
      </p:nvGrpSpPr>
      <p:grpSpPr>
        <a:xfrm>
          <a:off x="0" y="0"/>
          <a:ext cx="0" cy="0"/>
          <a:chOff x="0" y="0"/>
          <a:chExt cx="0" cy="0"/>
        </a:xfrm>
      </p:grpSpPr>
      <p:sp>
        <p:nvSpPr>
          <p:cNvPr id="3027" name="Google Shape;3027;g279a4a6f3d1_0_224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028" name="Google Shape;3028;g279a4a6f3d1_0_224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u="sng">
                <a:solidFill>
                  <a:schemeClr val="hlink"/>
                </a:solidFill>
                <a:hlinkClick r:id="rId2"/>
              </a:rPr>
              <a:t>https://www.databricks.com/customers/jbhunt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JB Hunt is a logistics and transportation company, whose goal is to create the most efficient transportation network in North America</a:t>
            </a:r>
            <a:endParaRPr/>
          </a:p>
          <a:p>
            <a:pPr indent="0" lvl="0" marL="0" rtl="0" algn="l">
              <a:spcBef>
                <a:spcPts val="0"/>
              </a:spcBef>
              <a:spcAft>
                <a:spcPts val="0"/>
              </a:spcAft>
              <a:buNone/>
            </a:pPr>
            <a:r>
              <a:rPr lang="en-US"/>
              <a:t>Their systems struggled to take in a massive volume of IoT data, hitting scale problems</a:t>
            </a:r>
            <a:endParaRPr/>
          </a:p>
          <a:p>
            <a:pPr indent="0" lvl="0" marL="0" rtl="0" algn="l">
              <a:spcBef>
                <a:spcPts val="0"/>
              </a:spcBef>
              <a:spcAft>
                <a:spcPts val="0"/>
              </a:spcAft>
              <a:buNone/>
            </a:pPr>
            <a:r>
              <a:rPr lang="en-US"/>
              <a:t>Not only that, but they struggled to incorporate and join their IoT data against data in their legacy DW systems</a:t>
            </a:r>
            <a:endParaRPr/>
          </a:p>
          <a:p>
            <a:pPr indent="0" lvl="0" marL="0" rtl="0" algn="l">
              <a:spcBef>
                <a:spcPts val="0"/>
              </a:spcBef>
              <a:spcAft>
                <a:spcPts val="0"/>
              </a:spcAft>
              <a:buNone/>
            </a:pPr>
            <a:r>
              <a:rPr lang="en-US"/>
              <a:t>Their goal was to leverage ML and AI against this data</a:t>
            </a:r>
            <a:endParaRPr/>
          </a:p>
          <a:p>
            <a:pPr indent="0" lvl="0" marL="0" rtl="0" algn="l">
              <a:spcBef>
                <a:spcPts val="0"/>
              </a:spcBef>
              <a:spcAft>
                <a:spcPts val="0"/>
              </a:spcAft>
              <a:buNone/>
            </a:pPr>
            <a:r>
              <a:rPr lang="en-US"/>
              <a:t>But the struggles above really made this impossible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79a4a6f3d1_0_41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79a4a6f3d1_0_41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g279a4a6f3d1_0_225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036" name="Google Shape;3036;g279a4a6f3d1_0_225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The solution was to create an open, interoperable data lakehouse</a:t>
            </a:r>
            <a:endParaRPr/>
          </a:p>
          <a:p>
            <a:pPr indent="0" lvl="0" marL="0" rtl="0" algn="l">
              <a:spcBef>
                <a:spcPts val="0"/>
              </a:spcBef>
              <a:spcAft>
                <a:spcPts val="0"/>
              </a:spcAft>
              <a:buNone/>
            </a:pPr>
            <a:r>
              <a:rPr lang="en-US"/>
              <a:t>By using Delta Lake as the open storage layer, tehy were able to achieve efficiency and portability at scale</a:t>
            </a:r>
            <a:endParaRPr/>
          </a:p>
          <a:p>
            <a:pPr indent="0" lvl="0" marL="0" rtl="0" algn="l">
              <a:spcBef>
                <a:spcPts val="0"/>
              </a:spcBef>
              <a:spcAft>
                <a:spcPts val="0"/>
              </a:spcAft>
              <a:buNone/>
            </a:pPr>
            <a:r>
              <a:rPr lang="en-US"/>
              <a:t>Not only were they able to stream their IOT data real-time to data lake</a:t>
            </a:r>
            <a:endParaRPr/>
          </a:p>
          <a:p>
            <a:pPr indent="0" lvl="0" marL="0" rtl="0" algn="l">
              <a:spcBef>
                <a:spcPts val="0"/>
              </a:spcBef>
              <a:spcAft>
                <a:spcPts val="0"/>
              </a:spcAft>
              <a:buNone/>
            </a:pPr>
            <a:r>
              <a:rPr lang="en-US"/>
              <a:t>But also join it against data elsewhere in their lake</a:t>
            </a:r>
            <a:endParaRPr/>
          </a:p>
          <a:p>
            <a:pPr indent="0" lvl="0" marL="0" rtl="0" algn="l">
              <a:spcBef>
                <a:spcPts val="0"/>
              </a:spcBef>
              <a:spcAft>
                <a:spcPts val="0"/>
              </a:spcAft>
              <a:buNone/>
            </a:pPr>
            <a:r>
              <a:rPr lang="en-US"/>
              <a:t>This resulted in a single copy of data for easier analysis, reproducibility and ML analysis</a:t>
            </a:r>
            <a:endParaRPr/>
          </a:p>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279a4a6f3d1_0_226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279a4a6f3d1_0_226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u="sng">
                <a:solidFill>
                  <a:schemeClr val="hlink"/>
                </a:solidFill>
                <a:hlinkClick r:id="rId2"/>
              </a:rPr>
              <a:t>https://www.databricks.com/customers/jbhunt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g279a4a6f3d1_0_226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052" name="Google Shape;3052;g279a4a6f3d1_0_226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One key spotlight use case is replicating application data to your lakehouse</a:t>
            </a:r>
            <a:endParaRPr/>
          </a:p>
          <a:p>
            <a:pPr indent="0" lvl="0" marL="0" rtl="0" algn="l">
              <a:spcBef>
                <a:spcPts val="0"/>
              </a:spcBef>
              <a:spcAft>
                <a:spcPts val="0"/>
              </a:spcAft>
              <a:buNone/>
            </a:pPr>
            <a:r>
              <a:rPr lang="en-US"/>
              <a:t>For example, you might have data in an external database like MySQL that you want in your lakehouse for analytics, ML, etc.</a:t>
            </a:r>
            <a:endParaRPr/>
          </a:p>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5" name="Shape 3055"/>
        <p:cNvGrpSpPr/>
        <p:nvPr/>
      </p:nvGrpSpPr>
      <p:grpSpPr>
        <a:xfrm>
          <a:off x="0" y="0"/>
          <a:ext cx="0" cy="0"/>
          <a:chOff x="0" y="0"/>
          <a:chExt cx="0" cy="0"/>
        </a:xfrm>
      </p:grpSpPr>
      <p:sp>
        <p:nvSpPr>
          <p:cNvPr id="3056" name="Google Shape;3056;g279a4a6f3d1_0_2273: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3057" name="Google Shape;3057;g279a4a6f3d1_0_2273: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As your data is incrementally updated in the application database, you want to identify and apply those changes to your lakehouse tables</a:t>
            </a:r>
            <a:endParaRPr/>
          </a:p>
        </p:txBody>
      </p:sp>
      <p:sp>
        <p:nvSpPr>
          <p:cNvPr id="3058" name="Google Shape;3058;g279a4a6f3d1_0_2273: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5" name="Shape 3065"/>
        <p:cNvGrpSpPr/>
        <p:nvPr/>
      </p:nvGrpSpPr>
      <p:grpSpPr>
        <a:xfrm>
          <a:off x="0" y="0"/>
          <a:ext cx="0" cy="0"/>
          <a:chOff x="0" y="0"/>
          <a:chExt cx="0" cy="0"/>
        </a:xfrm>
      </p:grpSpPr>
      <p:sp>
        <p:nvSpPr>
          <p:cNvPr id="3066" name="Google Shape;3066;g279a4a6f3d1_0_2282: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3067" name="Google Shape;3067;g279a4a6f3d1_0_2282: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And you don’t want to recalculate the entire table, since your end users might rely on these tables for latency-sensitive use cases</a:t>
            </a:r>
            <a:endParaRPr/>
          </a:p>
          <a:p>
            <a:pPr indent="0" lvl="0" marL="0" rtl="0" algn="l">
              <a:spcBef>
                <a:spcPts val="0"/>
              </a:spcBef>
              <a:spcAft>
                <a:spcPts val="0"/>
              </a:spcAft>
              <a:buNone/>
            </a:pPr>
            <a:r>
              <a:rPr lang="en-US"/>
              <a:t>E.g., real time dashboards</a:t>
            </a:r>
            <a:endParaRPr/>
          </a:p>
        </p:txBody>
      </p:sp>
      <p:sp>
        <p:nvSpPr>
          <p:cNvPr id="3068" name="Google Shape;3068;g279a4a6f3d1_0_2282: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0" name="Shape 3080"/>
        <p:cNvGrpSpPr/>
        <p:nvPr/>
      </p:nvGrpSpPr>
      <p:grpSpPr>
        <a:xfrm>
          <a:off x="0" y="0"/>
          <a:ext cx="0" cy="0"/>
          <a:chOff x="0" y="0"/>
          <a:chExt cx="0" cy="0"/>
        </a:xfrm>
      </p:grpSpPr>
      <p:sp>
        <p:nvSpPr>
          <p:cNvPr id="3081" name="Google Shape;3081;g279a4a6f3d1_0_2296: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3082" name="Google Shape;3082;g279a4a6f3d1_0_2296: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And finally, you might want an audit of records and changes for compliance requirements</a:t>
            </a:r>
            <a:endParaRPr/>
          </a:p>
        </p:txBody>
      </p:sp>
      <p:sp>
        <p:nvSpPr>
          <p:cNvPr id="3083" name="Google Shape;3083;g279a4a6f3d1_0_2296: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g279a4a6f3d1_0_231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097" name="Google Shape;3097;g279a4a6f3d1_0_231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Here’s a typical reference architecture for a use case like this</a:t>
            </a:r>
            <a:endParaRPr/>
          </a:p>
          <a:p>
            <a:pPr indent="0" lvl="0" marL="0" rtl="0" algn="l">
              <a:spcBef>
                <a:spcPts val="0"/>
              </a:spcBef>
              <a:spcAft>
                <a:spcPts val="0"/>
              </a:spcAft>
              <a:buNone/>
            </a:pPr>
            <a:r>
              <a:rPr lang="en-US"/>
              <a:t>You have your external database, from which you can get change data capture files in your data lake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3" name="Shape 3113"/>
        <p:cNvGrpSpPr/>
        <p:nvPr/>
      </p:nvGrpSpPr>
      <p:grpSpPr>
        <a:xfrm>
          <a:off x="0" y="0"/>
          <a:ext cx="0" cy="0"/>
          <a:chOff x="0" y="0"/>
          <a:chExt cx="0" cy="0"/>
        </a:xfrm>
      </p:grpSpPr>
      <p:sp>
        <p:nvSpPr>
          <p:cNvPr id="3114" name="Google Shape;3114;g279a4a6f3d1_0_232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115" name="Google Shape;3115;g279a4a6f3d1_0_232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solidFill>
                  <a:schemeClr val="dk1"/>
                </a:solidFill>
              </a:rPr>
              <a:t>From there, you can use autoloader to ingest that into a bronze level table</a:t>
            </a:r>
            <a:endParaRPr>
              <a:solidFill>
                <a:schemeClr val="dk1"/>
              </a:solidFill>
            </a:endParaRPr>
          </a:p>
          <a:p>
            <a:pPr indent="0" lvl="0" marL="0" rtl="0" algn="l">
              <a:spcBef>
                <a:spcPts val="0"/>
              </a:spcBef>
              <a:spcAft>
                <a:spcPts val="0"/>
              </a:spcAft>
              <a:buNone/>
            </a:pPr>
            <a:r>
              <a:rPr lang="en-US"/>
              <a:t>This is a Delta table version of the raw change data capture</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g279a4a6f3d1_0_235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139" name="Google Shape;3139;g279a4a6f3d1_0_235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From there, you may need to clean the change data feed a bit for before it lands in your gold table </a:t>
            </a:r>
            <a:endParaRPr/>
          </a:p>
          <a:p>
            <a:pPr indent="0" lvl="0" marL="0" rtl="0" algn="l">
              <a:spcBef>
                <a:spcPts val="0"/>
              </a:spcBef>
              <a:spcAft>
                <a:spcPts val="0"/>
              </a:spcAft>
              <a:buNone/>
            </a:pPr>
            <a:r>
              <a:rPr lang="en-US"/>
              <a:t>So you might use a structured stream to process and clean the bronze files into the silver layer</a:t>
            </a:r>
            <a:endParaRPr/>
          </a:p>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g279a4a6f3d1_0_238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170" name="Google Shape;3170;g279a4a6f3d1_0_238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And from there, you can use change data feed and MERGE commands to create the final gold table, which represents the state of the external database. The beauty with this end to end architecture is that you’re fully incrementally processing the data - ensuring that you’re up to date the latest version with minimal latency.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279a4a6f3d1_0_41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279a4a6f3d1_0_41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g279a4a6f3d1_0_241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10" name="Google Shape;3210;g279a4a6f3d1_0_241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8" name="Shape 3218"/>
        <p:cNvGrpSpPr/>
        <p:nvPr/>
      </p:nvGrpSpPr>
      <p:grpSpPr>
        <a:xfrm>
          <a:off x="0" y="0"/>
          <a:ext cx="0" cy="0"/>
          <a:chOff x="0" y="0"/>
          <a:chExt cx="0" cy="0"/>
        </a:xfrm>
      </p:grpSpPr>
      <p:sp>
        <p:nvSpPr>
          <p:cNvPr id="3219" name="Google Shape;3219;g279a4a6f3d1_0_242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20" name="Google Shape;3220;g279a4a6f3d1_0_242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3" name="Shape 3223"/>
        <p:cNvGrpSpPr/>
        <p:nvPr/>
      </p:nvGrpSpPr>
      <p:grpSpPr>
        <a:xfrm>
          <a:off x="0" y="0"/>
          <a:ext cx="0" cy="0"/>
          <a:chOff x="0" y="0"/>
          <a:chExt cx="0" cy="0"/>
        </a:xfrm>
      </p:grpSpPr>
      <p:sp>
        <p:nvSpPr>
          <p:cNvPr id="3224" name="Google Shape;3224;g279a4a6f3d1_0_243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25" name="Google Shape;3225;g279a4a6f3d1_0_243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0" name="Shape 3230"/>
        <p:cNvGrpSpPr/>
        <p:nvPr/>
      </p:nvGrpSpPr>
      <p:grpSpPr>
        <a:xfrm>
          <a:off x="0" y="0"/>
          <a:ext cx="0" cy="0"/>
          <a:chOff x="0" y="0"/>
          <a:chExt cx="0" cy="0"/>
        </a:xfrm>
      </p:grpSpPr>
      <p:sp>
        <p:nvSpPr>
          <p:cNvPr id="3231" name="Google Shape;3231;g279a4a6f3d1_0_243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32" name="Google Shape;3232;g279a4a6f3d1_0_243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9" name="Shape 3239"/>
        <p:cNvGrpSpPr/>
        <p:nvPr/>
      </p:nvGrpSpPr>
      <p:grpSpPr>
        <a:xfrm>
          <a:off x="0" y="0"/>
          <a:ext cx="0" cy="0"/>
          <a:chOff x="0" y="0"/>
          <a:chExt cx="0" cy="0"/>
        </a:xfrm>
      </p:grpSpPr>
      <p:sp>
        <p:nvSpPr>
          <p:cNvPr id="3240" name="Google Shape;3240;g279a4a6f3d1_0_244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41" name="Google Shape;3241;g279a4a6f3d1_0_244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Scenario: Retraining a model with new data</a:t>
            </a:r>
            <a:endParaRPr/>
          </a:p>
          <a:p>
            <a:pPr indent="0" lvl="0" marL="0" rtl="0" algn="l">
              <a:spcBef>
                <a:spcPts val="0"/>
              </a:spcBef>
              <a:spcAft>
                <a:spcPts val="0"/>
              </a:spcAft>
              <a:buNone/>
            </a:pPr>
            <a:r>
              <a:rPr lang="en-US"/>
              <a:t>Steps:</a:t>
            </a:r>
            <a:endParaRPr/>
          </a:p>
          <a:p>
            <a:pPr indent="0" lvl="0" marL="0" rtl="0" algn="l">
              <a:spcBef>
                <a:spcPts val="0"/>
              </a:spcBef>
              <a:spcAft>
                <a:spcPts val="0"/>
              </a:spcAft>
              <a:buNone/>
            </a:pPr>
            <a:r>
              <a:rPr lang="en-US"/>
              <a:t>Train initial model on version 1 of the dataset</a:t>
            </a:r>
            <a:endParaRPr/>
          </a:p>
          <a:p>
            <a:pPr indent="0" lvl="0" marL="0" rtl="0" algn="l">
              <a:spcBef>
                <a:spcPts val="0"/>
              </a:spcBef>
              <a:spcAft>
                <a:spcPts val="0"/>
              </a:spcAft>
              <a:buNone/>
            </a:pPr>
            <a:r>
              <a:rPr lang="en-US"/>
              <a:t>New data is added, creating version 2 of the dataset</a:t>
            </a:r>
            <a:endParaRPr/>
          </a:p>
          <a:p>
            <a:pPr indent="0" lvl="0" marL="0" rtl="0" algn="l">
              <a:spcBef>
                <a:spcPts val="0"/>
              </a:spcBef>
              <a:spcAft>
                <a:spcPts val="0"/>
              </a:spcAft>
              <a:buNone/>
            </a:pPr>
            <a:r>
              <a:rPr lang="en-US"/>
              <a:t>Retrain the model using version 2 and compare performance</a:t>
            </a:r>
            <a:endParaRPr/>
          </a:p>
          <a:p>
            <a:pPr indent="0" lvl="0" marL="0" rtl="0" algn="l">
              <a:spcBef>
                <a:spcPts val="0"/>
              </a:spcBef>
              <a:spcAft>
                <a:spcPts val="0"/>
              </a:spcAft>
              <a:buNone/>
            </a:pPr>
            <a:r>
              <a:rPr lang="en-US"/>
              <a:t>Rollback to version 1 if needed to debug issues or compare results</a:t>
            </a:r>
            <a:endParaRPr/>
          </a:p>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5" name="Shape 3245"/>
        <p:cNvGrpSpPr/>
        <p:nvPr/>
      </p:nvGrpSpPr>
      <p:grpSpPr>
        <a:xfrm>
          <a:off x="0" y="0"/>
          <a:ext cx="0" cy="0"/>
          <a:chOff x="0" y="0"/>
          <a:chExt cx="0" cy="0"/>
        </a:xfrm>
      </p:grpSpPr>
      <p:sp>
        <p:nvSpPr>
          <p:cNvPr id="3246" name="Google Shape;3246;g279a4a6f3d1_0_245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47" name="Google Shape;3247;g279a4a6f3d1_0_245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Scenario: Retraining a model with new data</a:t>
            </a:r>
            <a:endParaRPr/>
          </a:p>
          <a:p>
            <a:pPr indent="0" lvl="0" marL="0" rtl="0" algn="l">
              <a:spcBef>
                <a:spcPts val="0"/>
              </a:spcBef>
              <a:spcAft>
                <a:spcPts val="0"/>
              </a:spcAft>
              <a:buNone/>
            </a:pPr>
            <a:r>
              <a:rPr lang="en-US"/>
              <a:t>Steps:</a:t>
            </a:r>
            <a:endParaRPr/>
          </a:p>
          <a:p>
            <a:pPr indent="0" lvl="0" marL="0" rtl="0" algn="l">
              <a:spcBef>
                <a:spcPts val="0"/>
              </a:spcBef>
              <a:spcAft>
                <a:spcPts val="0"/>
              </a:spcAft>
              <a:buNone/>
            </a:pPr>
            <a:r>
              <a:rPr lang="en-US"/>
              <a:t>Train initial model on version 1 of the dataset</a:t>
            </a:r>
            <a:endParaRPr/>
          </a:p>
          <a:p>
            <a:pPr indent="0" lvl="0" marL="0" rtl="0" algn="l">
              <a:spcBef>
                <a:spcPts val="0"/>
              </a:spcBef>
              <a:spcAft>
                <a:spcPts val="0"/>
              </a:spcAft>
              <a:buNone/>
            </a:pPr>
            <a:r>
              <a:rPr lang="en-US"/>
              <a:t>New data is added, creating version 2 of the dataset</a:t>
            </a:r>
            <a:endParaRPr/>
          </a:p>
          <a:p>
            <a:pPr indent="0" lvl="0" marL="0" rtl="0" algn="l">
              <a:spcBef>
                <a:spcPts val="0"/>
              </a:spcBef>
              <a:spcAft>
                <a:spcPts val="0"/>
              </a:spcAft>
              <a:buNone/>
            </a:pPr>
            <a:r>
              <a:rPr lang="en-US"/>
              <a:t>Retrain the model using version 2 and compare performance</a:t>
            </a:r>
            <a:endParaRPr/>
          </a:p>
          <a:p>
            <a:pPr indent="0" lvl="0" marL="0" rtl="0" algn="l">
              <a:spcBef>
                <a:spcPts val="0"/>
              </a:spcBef>
              <a:spcAft>
                <a:spcPts val="0"/>
              </a:spcAft>
              <a:buNone/>
            </a:pPr>
            <a:r>
              <a:rPr lang="en-US"/>
              <a:t>Rollback to version 1 if needed to debug issues or compare results</a:t>
            </a:r>
            <a:endParaRPr/>
          </a:p>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g279a4a6f3d1_0_245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279a4a6f3d1_0_245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sz="1500">
                <a:solidFill>
                  <a:srgbClr val="1B3139"/>
                </a:solidFill>
                <a:latin typeface="DM Sans"/>
                <a:ea typeface="DM Sans"/>
                <a:cs typeface="DM Sans"/>
                <a:sym typeface="DM Sans"/>
              </a:rPr>
              <a:t>As such, this enables </a:t>
            </a:r>
            <a:r>
              <a:rPr lang="en-US" sz="1500">
                <a:solidFill>
                  <a:schemeClr val="hlink"/>
                </a:solidFill>
                <a:uFill>
                  <a:noFill/>
                </a:uFill>
                <a:latin typeface="DM Sans"/>
                <a:ea typeface="DM Sans"/>
                <a:cs typeface="DM Sans"/>
                <a:sym typeface="DM Sans"/>
                <a:hlinkClick r:id="rId2"/>
              </a:rPr>
              <a:t>time travel</a:t>
            </a:r>
            <a:r>
              <a:rPr lang="en-US" sz="1500">
                <a:solidFill>
                  <a:srgbClr val="1B3139"/>
                </a:solidFill>
                <a:latin typeface="DM Sans"/>
                <a:ea typeface="DM Sans"/>
                <a:cs typeface="DM Sans"/>
                <a:sym typeface="DM Sans"/>
              </a:rPr>
              <a:t> based on data versions so you can keep the data constant while making changes to the model, hyperparameters, etc.</a:t>
            </a:r>
            <a:endParaRPr sz="1500">
              <a:solidFill>
                <a:srgbClr val="1B3139"/>
              </a:solidFill>
              <a:latin typeface="DM Sans"/>
              <a:ea typeface="DM Sans"/>
              <a:cs typeface="DM Sans"/>
              <a:sym typeface="DM Sans"/>
            </a:endParaRPr>
          </a:p>
          <a:p>
            <a:pPr indent="0" lvl="0" marL="0" rtl="0" algn="l">
              <a:spcBef>
                <a:spcPts val="0"/>
              </a:spcBef>
              <a:spcAft>
                <a:spcPts val="0"/>
              </a:spcAft>
              <a:buNone/>
            </a:pPr>
            <a:r>
              <a:t/>
            </a:r>
            <a:endParaRPr sz="1500">
              <a:solidFill>
                <a:srgbClr val="1B3139"/>
              </a:solidFill>
              <a:latin typeface="DM Sans"/>
              <a:ea typeface="DM Sans"/>
              <a:cs typeface="DM Sans"/>
              <a:sym typeface="DM Sans"/>
            </a:endParaRPr>
          </a:p>
          <a:p>
            <a:pPr indent="0" lvl="0" marL="0" rtl="0" algn="l">
              <a:spcBef>
                <a:spcPts val="0"/>
              </a:spcBef>
              <a:spcAft>
                <a:spcPts val="0"/>
              </a:spcAft>
              <a:buNone/>
            </a:pPr>
            <a:r>
              <a:rPr lang="en-US" sz="1500">
                <a:solidFill>
                  <a:srgbClr val="1B3139"/>
                </a:solidFill>
                <a:latin typeface="DM Sans"/>
                <a:ea typeface="DM Sans"/>
                <a:cs typeface="DM Sans"/>
                <a:sym typeface="DM Sans"/>
              </a:rPr>
              <a:t>However, you’re not locked in to a given schema with Delta, as it supports schema evolution, so you’re able to add additional features as input to your machine learning models.</a:t>
            </a:r>
            <a:endParaRPr/>
          </a:p>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7" name="Shape 3257"/>
        <p:cNvGrpSpPr/>
        <p:nvPr/>
      </p:nvGrpSpPr>
      <p:grpSpPr>
        <a:xfrm>
          <a:off x="0" y="0"/>
          <a:ext cx="0" cy="0"/>
          <a:chOff x="0" y="0"/>
          <a:chExt cx="0" cy="0"/>
        </a:xfrm>
      </p:grpSpPr>
      <p:sp>
        <p:nvSpPr>
          <p:cNvPr id="3258" name="Google Shape;3258;g279a4a6f3d1_0_246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59" name="Google Shape;3259;g279a4a6f3d1_0_246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sz="1500">
                <a:solidFill>
                  <a:srgbClr val="1B3139"/>
                </a:solidFill>
                <a:latin typeface="DM Sans"/>
                <a:ea typeface="DM Sans"/>
                <a:cs typeface="DM Sans"/>
                <a:sym typeface="DM Sans"/>
              </a:rPr>
              <a:t>Uh oh performance got way worse</a:t>
            </a:r>
            <a:endParaRPr/>
          </a:p>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4" name="Shape 3264"/>
        <p:cNvGrpSpPr/>
        <p:nvPr/>
      </p:nvGrpSpPr>
      <p:grpSpPr>
        <a:xfrm>
          <a:off x="0" y="0"/>
          <a:ext cx="0" cy="0"/>
          <a:chOff x="0" y="0"/>
          <a:chExt cx="0" cy="0"/>
        </a:xfrm>
      </p:grpSpPr>
      <p:sp>
        <p:nvSpPr>
          <p:cNvPr id="3265" name="Google Shape;3265;g279a4a6f3d1_0_246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66" name="Google Shape;3266;g279a4a6f3d1_0_246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Delta makes it easy to rollback and compare what happened between versions of datasets – perhaps sample or distribution drifted way off, significantly affecting your models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history() means you can easily trace the lineage of all changes to the underlying data, ensuring that your model can be reproduced with exactly the same data it was built on. You can specify a specific version or timestamp when you load in your data from Delta Lake.</a:t>
            </a:r>
            <a:endParaRPr/>
          </a:p>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0" name="Shape 3270"/>
        <p:cNvGrpSpPr/>
        <p:nvPr/>
      </p:nvGrpSpPr>
      <p:grpSpPr>
        <a:xfrm>
          <a:off x="0" y="0"/>
          <a:ext cx="0" cy="0"/>
          <a:chOff x="0" y="0"/>
          <a:chExt cx="0" cy="0"/>
        </a:xfrm>
      </p:grpSpPr>
      <p:sp>
        <p:nvSpPr>
          <p:cNvPr id="3271" name="Google Shape;3271;g279a4a6f3d1_0_247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72" name="Google Shape;3272;g279a4a6f3d1_0_247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This makes it easy to trace the lineage of all changes to the underlying data, ensuring that your model can be reproduced with exactly the same data it was built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 can specify a specific version or timestamp when you load in your data from Delta Lake.</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279a4a6f3d1_0_43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279a4a6f3d1_0_43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7" name="Shape 3277"/>
        <p:cNvGrpSpPr/>
        <p:nvPr/>
      </p:nvGrpSpPr>
      <p:grpSpPr>
        <a:xfrm>
          <a:off x="0" y="0"/>
          <a:ext cx="0" cy="0"/>
          <a:chOff x="0" y="0"/>
          <a:chExt cx="0" cy="0"/>
        </a:xfrm>
      </p:grpSpPr>
      <p:sp>
        <p:nvSpPr>
          <p:cNvPr id="3278" name="Google Shape;3278;g279a4a6f3d1_0_247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79" name="Google Shape;3279;g279a4a6f3d1_0_247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Speaker: Joe</a:t>
            </a:r>
            <a:endParaRPr/>
          </a:p>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7" name="Shape 3287"/>
        <p:cNvGrpSpPr/>
        <p:nvPr/>
      </p:nvGrpSpPr>
      <p:grpSpPr>
        <a:xfrm>
          <a:off x="0" y="0"/>
          <a:ext cx="0" cy="0"/>
          <a:chOff x="0" y="0"/>
          <a:chExt cx="0" cy="0"/>
        </a:xfrm>
      </p:grpSpPr>
      <p:sp>
        <p:nvSpPr>
          <p:cNvPr id="3288" name="Google Shape;3288;g279a4a6f3d1_0_248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89" name="Google Shape;3289;g279a4a6f3d1_0_248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6" name="Shape 3296"/>
        <p:cNvGrpSpPr/>
        <p:nvPr/>
      </p:nvGrpSpPr>
      <p:grpSpPr>
        <a:xfrm>
          <a:off x="0" y="0"/>
          <a:ext cx="0" cy="0"/>
          <a:chOff x="0" y="0"/>
          <a:chExt cx="0" cy="0"/>
        </a:xfrm>
      </p:grpSpPr>
      <p:sp>
        <p:nvSpPr>
          <p:cNvPr id="3297" name="Google Shape;3297;g279a4a6f3d1_0_249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298" name="Google Shape;3298;g279a4a6f3d1_0_249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7" name="Shape 3307"/>
        <p:cNvGrpSpPr/>
        <p:nvPr/>
      </p:nvGrpSpPr>
      <p:grpSpPr>
        <a:xfrm>
          <a:off x="0" y="0"/>
          <a:ext cx="0" cy="0"/>
          <a:chOff x="0" y="0"/>
          <a:chExt cx="0" cy="0"/>
        </a:xfrm>
      </p:grpSpPr>
      <p:sp>
        <p:nvSpPr>
          <p:cNvPr id="3308" name="Google Shape;3308;g279a4a6f3d1_0_250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309" name="Google Shape;3309;g279a4a6f3d1_0_250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7" name="Shape 3317"/>
        <p:cNvGrpSpPr/>
        <p:nvPr/>
      </p:nvGrpSpPr>
      <p:grpSpPr>
        <a:xfrm>
          <a:off x="0" y="0"/>
          <a:ext cx="0" cy="0"/>
          <a:chOff x="0" y="0"/>
          <a:chExt cx="0" cy="0"/>
        </a:xfrm>
      </p:grpSpPr>
      <p:sp>
        <p:nvSpPr>
          <p:cNvPr id="3318" name="Google Shape;3318;g279a4a6f3d1_0_251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319" name="Google Shape;3319;g279a4a6f3d1_0_251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3" name="Shape 3323"/>
        <p:cNvGrpSpPr/>
        <p:nvPr/>
      </p:nvGrpSpPr>
      <p:grpSpPr>
        <a:xfrm>
          <a:off x="0" y="0"/>
          <a:ext cx="0" cy="0"/>
          <a:chOff x="0" y="0"/>
          <a:chExt cx="0" cy="0"/>
        </a:xfrm>
      </p:grpSpPr>
      <p:sp>
        <p:nvSpPr>
          <p:cNvPr id="3324" name="Google Shape;3324;g279a4a6f3d1_0_251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325" name="Google Shape;3325;g279a4a6f3d1_0_251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3" name="Shape 3333"/>
        <p:cNvGrpSpPr/>
        <p:nvPr/>
      </p:nvGrpSpPr>
      <p:grpSpPr>
        <a:xfrm>
          <a:off x="0" y="0"/>
          <a:ext cx="0" cy="0"/>
          <a:chOff x="0" y="0"/>
          <a:chExt cx="0" cy="0"/>
        </a:xfrm>
      </p:grpSpPr>
      <p:sp>
        <p:nvSpPr>
          <p:cNvPr id="3334" name="Google Shape;3334;g279a4a6f3d1_0_252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335" name="Google Shape;3335;g279a4a6f3d1_0_252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g279a4a6f3d1_0_253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346" name="Google Shape;3346;g279a4a6f3d1_0_253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b="1" lang="en-US">
                <a:solidFill>
                  <a:schemeClr val="dk1"/>
                </a:solidFill>
              </a:rPr>
              <a:t>Convert Partitioned Tables to Liquid without Rewrite:</a:t>
            </a:r>
            <a:r>
              <a:rPr lang="en-US">
                <a:solidFill>
                  <a:schemeClr val="dk1"/>
                </a:solidFill>
              </a:rPr>
              <a:t> Enables effortless transition to more efficient Liquid clustering - without needing to rewrite your partitioned tables</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g279a4a6f3d1_0_254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356" name="Google Shape;3356;g279a4a6f3d1_0_254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b="1" lang="en-US">
                <a:solidFill>
                  <a:schemeClr val="dk1"/>
                </a:solidFill>
              </a:rPr>
              <a:t>Identity Columns:</a:t>
            </a:r>
            <a:r>
              <a:rPr lang="en-US">
                <a:solidFill>
                  <a:schemeClr val="dk1"/>
                </a:solidFill>
              </a:rPr>
              <a:t> allow you to easily generate a unique ID for each row, a super common use case for creating primary and foreign keys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8" name="Shape 3368"/>
        <p:cNvGrpSpPr/>
        <p:nvPr/>
      </p:nvGrpSpPr>
      <p:grpSpPr>
        <a:xfrm>
          <a:off x="0" y="0"/>
          <a:ext cx="0" cy="0"/>
          <a:chOff x="0" y="0"/>
          <a:chExt cx="0" cy="0"/>
        </a:xfrm>
      </p:grpSpPr>
      <p:sp>
        <p:nvSpPr>
          <p:cNvPr id="3369" name="Google Shape;3369;g279a4a6f3d1_0_256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370" name="Google Shape;3370;g279a4a6f3d1_0_256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b="1" lang="en-US">
                <a:solidFill>
                  <a:schemeClr val="dk1"/>
                </a:solidFill>
              </a:rPr>
              <a:t>Type Widening:</a:t>
            </a:r>
            <a:r>
              <a:rPr lang="en-US">
                <a:solidFill>
                  <a:schemeClr val="dk1"/>
                </a:solidFill>
              </a:rPr>
              <a:t> as data expands, it’s common to wish that you’d started with a larger data type </a:t>
            </a:r>
            <a:endParaRPr>
              <a:solidFill>
                <a:schemeClr val="dk1"/>
              </a:solidFill>
            </a:endParaRPr>
          </a:p>
          <a:p>
            <a:pPr indent="0" lvl="0" marL="0" rtl="0" algn="l">
              <a:spcBef>
                <a:spcPts val="0"/>
              </a:spcBef>
              <a:spcAft>
                <a:spcPts val="0"/>
              </a:spcAft>
              <a:buNone/>
            </a:pPr>
            <a:r>
              <a:rPr lang="en-US">
                <a:solidFill>
                  <a:schemeClr val="dk1"/>
                </a:solidFill>
              </a:rPr>
              <a:t>for example, you might’ve started with INT but are no running into integer overflow issues.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With type widening, you can widen your types inline in your table seamlessly without data rewrites or workload interruption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79a4a6f3d1_0_44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79a4a6f3d1_0_44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6" name="Shape 3386"/>
        <p:cNvGrpSpPr/>
        <p:nvPr/>
      </p:nvGrpSpPr>
      <p:grpSpPr>
        <a:xfrm>
          <a:off x="0" y="0"/>
          <a:ext cx="0" cy="0"/>
          <a:chOff x="0" y="0"/>
          <a:chExt cx="0" cy="0"/>
        </a:xfrm>
      </p:grpSpPr>
      <p:sp>
        <p:nvSpPr>
          <p:cNvPr id="3387" name="Google Shape;3387;g279a4a6f3d1_0_257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388" name="Google Shape;3388;g279a4a6f3d1_0_257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chemeClr val="dk1"/>
                </a:solidFill>
              </a:rPr>
              <a:t>The VARIANT data type: allows you to easily work with semi-structured data like JSON - </a:t>
            </a:r>
            <a:endParaRPr>
              <a:solidFill>
                <a:schemeClr val="dk1"/>
              </a:solidFill>
            </a:endParaRPr>
          </a:p>
          <a:p>
            <a:pPr indent="0" lvl="0" marL="0" rtl="0" algn="l">
              <a:spcBef>
                <a:spcPts val="0"/>
              </a:spcBef>
              <a:spcAft>
                <a:spcPts val="0"/>
              </a:spcAft>
              <a:buNone/>
            </a:pPr>
            <a:r>
              <a:rPr lang="en-US">
                <a:solidFill>
                  <a:schemeClr val="dk1"/>
                </a:solidFill>
              </a:rPr>
              <a:t>it’s super flexible and much more performant than parsing as string, which has been the leading way to do this so far</a:t>
            </a:r>
            <a:endParaRPr>
              <a:solidFill>
                <a:schemeClr val="dk1"/>
              </a:solidFill>
            </a:endParaRPr>
          </a:p>
          <a:p>
            <a:pPr indent="0" lvl="0" marL="0" rtl="0" algn="l">
              <a:spcBef>
                <a:spcPts val="0"/>
              </a:spcBef>
              <a:spcAft>
                <a:spcPts val="0"/>
              </a:spcAft>
              <a:buNone/>
            </a:pPr>
            <a:r>
              <a:rPr lang="en-US">
                <a:solidFill>
                  <a:schemeClr val="dk1"/>
                </a:solidFill>
              </a:rPr>
              <a:t>We’re especially excited as semi-structured data use cases have exploded recently</a:t>
            </a:r>
            <a:endParaRPr>
              <a:solidFill>
                <a:schemeClr val="dk1"/>
              </a:solidFill>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g279a4a6f3d1_0_259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279a4a6f3d1_0_259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9" name="Shape 3419"/>
        <p:cNvGrpSpPr/>
        <p:nvPr/>
      </p:nvGrpSpPr>
      <p:grpSpPr>
        <a:xfrm>
          <a:off x="0" y="0"/>
          <a:ext cx="0" cy="0"/>
          <a:chOff x="0" y="0"/>
          <a:chExt cx="0" cy="0"/>
        </a:xfrm>
      </p:grpSpPr>
      <p:sp>
        <p:nvSpPr>
          <p:cNvPr id="3420" name="Google Shape;3420;g279a4a6f3d1_0_260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421" name="Google Shape;3421;g279a4a6f3d1_0_260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Multi-cluster writes via coordinated commits coming soon. First commit owner implementation we are releasing is Dynamo DB. but  can be any service or catalog. We are contributing HMS and Unity Catalog as commit owners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9" name="Shape 3429"/>
        <p:cNvGrpSpPr/>
        <p:nvPr/>
      </p:nvGrpSpPr>
      <p:grpSpPr>
        <a:xfrm>
          <a:off x="0" y="0"/>
          <a:ext cx="0" cy="0"/>
          <a:chOff x="0" y="0"/>
          <a:chExt cx="0" cy="0"/>
        </a:xfrm>
      </p:grpSpPr>
      <p:sp>
        <p:nvSpPr>
          <p:cNvPr id="3430" name="Google Shape;3430;g279a4a6f3d1_0_261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431" name="Google Shape;3431;g279a4a6f3d1_0_261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solidFill>
                  <a:schemeClr val="dk1"/>
                </a:solidFill>
              </a:rPr>
              <a:t>Cross-region disaster recovery - DR involves replicating to a secondary region. managed commits ensures committed data is accurately reflected in secondary region, no partial or inconsistent states.</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3" name="Shape 3443"/>
        <p:cNvGrpSpPr/>
        <p:nvPr/>
      </p:nvGrpSpPr>
      <p:grpSpPr>
        <a:xfrm>
          <a:off x="0" y="0"/>
          <a:ext cx="0" cy="0"/>
          <a:chOff x="0" y="0"/>
          <a:chExt cx="0" cy="0"/>
        </a:xfrm>
      </p:grpSpPr>
      <p:sp>
        <p:nvSpPr>
          <p:cNvPr id="3444" name="Google Shape;3444;g279a4a6f3d1_0_263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445" name="Google Shape;3445;g279a4a6f3d1_0_263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Collations allow you set custom sorting and comparison rules for strings based on the appropriate for the language or cultural context - this is often crucial for applications that handle international data.</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1" name="Shape 3461"/>
        <p:cNvGrpSpPr/>
        <p:nvPr/>
      </p:nvGrpSpPr>
      <p:grpSpPr>
        <a:xfrm>
          <a:off x="0" y="0"/>
          <a:ext cx="0" cy="0"/>
          <a:chOff x="0" y="0"/>
          <a:chExt cx="0" cy="0"/>
        </a:xfrm>
      </p:grpSpPr>
      <p:sp>
        <p:nvSpPr>
          <p:cNvPr id="3462" name="Google Shape;3462;g279a4a6f3d1_0_264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463" name="Google Shape;3463;g279a4a6f3d1_0_264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As you may have heard elsewhere, Spark Connect is a disruptive new architecture for Spark </a:t>
            </a:r>
            <a:endParaRPr/>
          </a:p>
          <a:p>
            <a:pPr indent="0" lvl="0" marL="0" rtl="0" algn="l">
              <a:spcBef>
                <a:spcPts val="0"/>
              </a:spcBef>
              <a:spcAft>
                <a:spcPts val="0"/>
              </a:spcAft>
              <a:buNone/>
            </a:pPr>
            <a:r>
              <a:rPr lang="en-US"/>
              <a:t>This changes Spark to a client-server architecture, which will improve debuggability, upgradability and reliability for your Spark applications</a:t>
            </a:r>
            <a:endParaRPr/>
          </a:p>
          <a:p>
            <a:pPr indent="0" lvl="0" marL="0" rtl="0" algn="l">
              <a:spcBef>
                <a:spcPts val="0"/>
              </a:spcBef>
              <a:spcAft>
                <a:spcPts val="0"/>
              </a:spcAft>
              <a:buNone/>
            </a:pPr>
            <a:r>
              <a:rPr lang="en-US"/>
              <a:t>Delta 4.0 will have full support for Spark Connect out of the box</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3" name="Shape 3483"/>
        <p:cNvGrpSpPr/>
        <p:nvPr/>
      </p:nvGrpSpPr>
      <p:grpSpPr>
        <a:xfrm>
          <a:off x="0" y="0"/>
          <a:ext cx="0" cy="0"/>
          <a:chOff x="0" y="0"/>
          <a:chExt cx="0" cy="0"/>
        </a:xfrm>
      </p:grpSpPr>
      <p:sp>
        <p:nvSpPr>
          <p:cNvPr id="3484" name="Google Shape;3484;g279a4a6f3d1_0_266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485" name="Google Shape;3485;g279a4a6f3d1_0_266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And finally: multi-statement and multi-table transactions- as the name suggests, these let you to make atomic transactions across many transactions, even across tables.</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9" name="Shape 3509"/>
        <p:cNvGrpSpPr/>
        <p:nvPr/>
      </p:nvGrpSpPr>
      <p:grpSpPr>
        <a:xfrm>
          <a:off x="0" y="0"/>
          <a:ext cx="0" cy="0"/>
          <a:chOff x="0" y="0"/>
          <a:chExt cx="0" cy="0"/>
        </a:xfrm>
      </p:grpSpPr>
      <p:sp>
        <p:nvSpPr>
          <p:cNvPr id="3510" name="Google Shape;3510;g279a4a6f3d1_0_269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511" name="Google Shape;3511;g279a4a6f3d1_0_269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0" name="Shape 3520"/>
        <p:cNvGrpSpPr/>
        <p:nvPr/>
      </p:nvGrpSpPr>
      <p:grpSpPr>
        <a:xfrm>
          <a:off x="0" y="0"/>
          <a:ext cx="0" cy="0"/>
          <a:chOff x="0" y="0"/>
          <a:chExt cx="0" cy="0"/>
        </a:xfrm>
      </p:grpSpPr>
      <p:sp>
        <p:nvSpPr>
          <p:cNvPr id="3521" name="Google Shape;3521;g279a4a6f3d1_0_270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522" name="Google Shape;3522;g279a4a6f3d1_0_270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With Delta Kernel, you can easily integrate any client with the latest-and-greatest Delta capabilities.</a:t>
            </a:r>
            <a:endParaRPr/>
          </a:p>
          <a:p>
            <a:pPr indent="0" lvl="0" marL="0" rtl="0" algn="l">
              <a:spcBef>
                <a:spcPts val="0"/>
              </a:spcBef>
              <a:spcAft>
                <a:spcPts val="0"/>
              </a:spcAft>
              <a:buNone/>
            </a:pPr>
            <a:r>
              <a:rPr lang="en-US"/>
              <a:t>Delta Kernel will ensure that the Delta ecosystem stays up-to-date with the latest Delta innovations - like Deletion Vectors and Liquid clustering.</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g279a4a6f3d1_0_271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531" name="Google Shape;3531;g279a4a6f3d1_0_271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79a4a6f3d1_0_449: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79a4a6f3d1_0_44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solidFill>
                  <a:schemeClr val="dk1"/>
                </a:solidFill>
              </a:rPr>
              <a:t>Speaker: Joe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this talk – we are going to cover all of these and more – starting with unpacking the transaction log, and then diving into some of the more recent innovations.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2" name="Shape 3542"/>
        <p:cNvGrpSpPr/>
        <p:nvPr/>
      </p:nvGrpSpPr>
      <p:grpSpPr>
        <a:xfrm>
          <a:off x="0" y="0"/>
          <a:ext cx="0" cy="0"/>
          <a:chOff x="0" y="0"/>
          <a:chExt cx="0" cy="0"/>
        </a:xfrm>
      </p:grpSpPr>
      <p:sp>
        <p:nvSpPr>
          <p:cNvPr id="3543" name="Google Shape;3543;g279a4a6f3d1_0_272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544" name="Google Shape;3544;g279a4a6f3d1_0_272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And with Delta UniForm, we’re going to be continuously making improvements to achieve improved operability with all the open lakehouse formats</a:t>
            </a:r>
            <a:endParaRPr/>
          </a:p>
          <a:p>
            <a:pPr indent="0" lvl="0" marL="0" rtl="0" algn="l">
              <a:spcBef>
                <a:spcPts val="0"/>
              </a:spcBef>
              <a:spcAft>
                <a:spcPts val="0"/>
              </a:spcAft>
              <a:buNone/>
            </a:pPr>
            <a:r>
              <a:rPr lang="en-US"/>
              <a:t>This includes upcoming support for more Delta capabilities, such as Deletion Vectors. </a:t>
            </a:r>
            <a:endParaRPr/>
          </a:p>
          <a:p>
            <a:pPr indent="0" lvl="0" marL="0" rtl="0" algn="l">
              <a:spcBef>
                <a:spcPts val="0"/>
              </a:spcBef>
              <a:spcAft>
                <a:spcPts val="0"/>
              </a:spcAft>
              <a:buNone/>
            </a:pPr>
            <a:r>
              <a:rPr lang="en-US"/>
              <a:t>And we’ll continue working with the Hudi and Iceberg communities towards this exciting goal</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9" name="Shape 3559"/>
        <p:cNvGrpSpPr/>
        <p:nvPr/>
      </p:nvGrpSpPr>
      <p:grpSpPr>
        <a:xfrm>
          <a:off x="0" y="0"/>
          <a:ext cx="0" cy="0"/>
          <a:chOff x="0" y="0"/>
          <a:chExt cx="0" cy="0"/>
        </a:xfrm>
      </p:grpSpPr>
      <p:sp>
        <p:nvSpPr>
          <p:cNvPr id="3560" name="Google Shape;3560;g279a4a6f3d1_0_2739: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1" name="Google Shape;3561;g279a4a6f3d1_0_2739: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UniForm is incredibly easy to use. Once enabled, UniForm:</a:t>
            </a:r>
            <a:endParaRPr/>
          </a:p>
          <a:p>
            <a:pPr indent="-241300" lvl="0" marL="469900" rtl="0" algn="l">
              <a:lnSpc>
                <a:spcPct val="100000"/>
              </a:lnSpc>
              <a:spcBef>
                <a:spcPts val="0"/>
              </a:spcBef>
              <a:spcAft>
                <a:spcPts val="0"/>
              </a:spcAft>
              <a:buSzPts val="1400"/>
              <a:buNone/>
            </a:pPr>
            <a:r>
              <a:rPr lang="en-US"/>
              <a:t>Automatically generates Iceberg or Hudi metadata alongside Delta Lake</a:t>
            </a:r>
            <a:endParaRPr/>
          </a:p>
          <a:p>
            <a:pPr indent="-241300" lvl="0" marL="469900" rtl="0" algn="l">
              <a:lnSpc>
                <a:spcPct val="100000"/>
              </a:lnSpc>
              <a:spcBef>
                <a:spcPts val="0"/>
              </a:spcBef>
              <a:spcAft>
                <a:spcPts val="0"/>
              </a:spcAft>
              <a:buSzPts val="1400"/>
              <a:buNone/>
            </a:pPr>
            <a:r>
              <a:rPr lang="en-US"/>
              <a:t>The Parquet files remain the same – there is no duplication of data</a:t>
            </a:r>
            <a:endParaRPr/>
          </a:p>
          <a:p>
            <a:pPr indent="-241300" lvl="0" marL="469900" rtl="0" algn="l">
              <a:lnSpc>
                <a:spcPct val="100000"/>
              </a:lnSpc>
              <a:spcBef>
                <a:spcPts val="0"/>
              </a:spcBef>
              <a:spcAft>
                <a:spcPts val="0"/>
              </a:spcAft>
              <a:buSzPts val="1400"/>
              <a:buNone/>
            </a:pPr>
            <a:r>
              <a:rPr lang="en-US"/>
              <a:t>Metadata is co-located with the data – the metadata for all enabled formats is accessible to any engine in your own storage bucket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6" name="Shape 3566"/>
        <p:cNvGrpSpPr/>
        <p:nvPr/>
      </p:nvGrpSpPr>
      <p:grpSpPr>
        <a:xfrm>
          <a:off x="0" y="0"/>
          <a:ext cx="0" cy="0"/>
          <a:chOff x="0" y="0"/>
          <a:chExt cx="0" cy="0"/>
        </a:xfrm>
      </p:grpSpPr>
      <p:sp>
        <p:nvSpPr>
          <p:cNvPr id="3567" name="Google Shape;3567;g279a4a6f3d1_0_2745: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8" name="Google Shape;3568;g279a4a6f3d1_0_2745: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2" name="Shape 3582"/>
        <p:cNvGrpSpPr/>
        <p:nvPr/>
      </p:nvGrpSpPr>
      <p:grpSpPr>
        <a:xfrm>
          <a:off x="0" y="0"/>
          <a:ext cx="0" cy="0"/>
          <a:chOff x="0" y="0"/>
          <a:chExt cx="0" cy="0"/>
        </a:xfrm>
      </p:grpSpPr>
      <p:sp>
        <p:nvSpPr>
          <p:cNvPr id="3583" name="Google Shape;3583;p31: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lnSpc>
                <a:spcPct val="100000"/>
              </a:lnSpc>
              <a:spcBef>
                <a:spcPts val="0"/>
              </a:spcBef>
              <a:spcAft>
                <a:spcPts val="0"/>
              </a:spcAft>
              <a:buSzPts val="1400"/>
              <a:buNone/>
            </a:pPr>
            <a:r>
              <a:t/>
            </a:r>
            <a:endParaRPr/>
          </a:p>
        </p:txBody>
      </p:sp>
      <p:sp>
        <p:nvSpPr>
          <p:cNvPr id="3584" name="Google Shape;3584;p3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79a4a6f3d1_0_45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79a4a6f3d1_0_45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u="sng">
                <a:solidFill>
                  <a:schemeClr val="hlink"/>
                </a:solidFill>
                <a:hlinkClick r:id="rId2"/>
              </a:rPr>
              <a:t>https://www.databricks.com/glossary/acid-transactions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79a4a6f3d1_0_47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79a4a6f3d1_0_47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79a4a6f3d1_0_48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279a4a6f3d1_0_48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79a4a6f3d1_0_5: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669" name="Google Shape;669;g279a4a6f3d1_0_5:notes"/>
          <p:cNvSpPr/>
          <p:nvPr>
            <p:ph idx="2" type="sldImg"/>
          </p:nvPr>
        </p:nvSpPr>
        <p:spPr>
          <a:xfrm>
            <a:off x="390278"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79a4a6f3d1_0_501: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79a4a6f3d1_0_50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279a4a6f3d1_0_50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279a4a6f3d1_0_50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79a4a6f3d1_0_52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79a4a6f3d1_0_52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79a4a6f3d1_0_53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79a4a6f3d1_0_53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79a4a6f3d1_0_55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79a4a6f3d1_0_55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79a4a6f3d1_0_556: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279a4a6f3d1_0_55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solidFill>
                  <a:schemeClr val="dk1"/>
                </a:solidFill>
              </a:rPr>
              <a:t>Speaker: Joe</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In this talk – we are going to cover all of these and more – starting with unpacking the transaction log, and then diving into some of the more recent innovations.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79a4a6f3d1_0_56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79a4a6f3d1_0_56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There are 509 contributors to the delta project ish when i wrote this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279a4a6f3d1_0_56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279a4a6f3d1_0_56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10/16/2019 is when Delta was donated to the linux foundation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79a4a6f3d1_0_57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79a4a6f3d1_0_57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Clock skew from distributed systems that contribute to this out of order system timestamps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Delta Lake 1.0 was released May 24th 2021</a:t>
            </a:r>
            <a:endParaRPr/>
          </a:p>
          <a:p>
            <a:pPr indent="0" lvl="0" marL="0" rtl="0" algn="l">
              <a:spcBef>
                <a:spcPts val="0"/>
              </a:spcBef>
              <a:spcAft>
                <a:spcPts val="0"/>
              </a:spcAft>
              <a:buNone/>
            </a:pPr>
            <a:r>
              <a:rPr lang="en-US"/>
              <a:t>Delta Lake 2.0 was released July 20th 2022</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Nothing of significance for June 30th, I just need a date to fit my track</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79a4a6f3d1_0_58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279a4a6f3d1_0_58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79a4a6f3d1_0_12: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279a4a6f3d1_0_1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79a4a6f3d1_0_58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79a4a6f3d1_0_58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April 13ths 2022 is when restore was added to Delta Lake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g279a4a6f3d1_0_596: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88" name="Google Shape;1288;g279a4a6f3d1_0_59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79a4a6f3d1_0_60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79a4a6f3d1_0_60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79a4a6f3d1_0_61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279a4a6f3d1_0_61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79a4a6f3d1_0_61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79a4a6f3d1_0_61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79a4a6f3d1_0_62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79a4a6f3d1_0_62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79a4a6f3d1_0_632: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79a4a6f3d1_0_63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79a4a6f3d1_0_63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279a4a6f3d1_0_63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79a4a6f3d1_0_64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79a4a6f3d1_0_64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79a4a6f3d1_0_64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279a4a6f3d1_0_647: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t/>
            </a:r>
            <a:endParaRPr sz="1000">
              <a:solidFill>
                <a:srgbClr val="1B3139"/>
              </a:solidFill>
            </a:endParaRPr>
          </a:p>
        </p:txBody>
      </p:sp>
      <p:sp>
        <p:nvSpPr>
          <p:cNvPr id="1348" name="Google Shape;1348;g279a4a6f3d1_0_647: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79a4a6f3d1_0_1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79a4a6f3d1_0_1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Speaker: Michelle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279a4a6f3d1_0_658: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279a4a6f3d1_0_658: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None/>
            </a:pPr>
            <a:r>
              <a:rPr lang="en-US" u="sng">
                <a:solidFill>
                  <a:schemeClr val="hlink"/>
                </a:solidFill>
                <a:hlinkClick r:id="rId2"/>
              </a:rPr>
              <a:t>https://docs.microsoft.com/en-us/azure/databricks/spark/latest/spark-sql/language-manual/sql-ref-syntax-ddl-create-table-using</a:t>
            </a:r>
            <a:endParaRPr/>
          </a:p>
          <a:p>
            <a:pPr indent="0" lvl="0" marL="0" rtl="0" algn="l">
              <a:lnSpc>
                <a:spcPct val="100000"/>
              </a:lnSpc>
              <a:spcBef>
                <a:spcPts val="0"/>
              </a:spcBef>
              <a:spcAft>
                <a:spcPts val="0"/>
              </a:spcAft>
              <a:buNone/>
            </a:pPr>
            <a:r>
              <a:t/>
            </a:r>
            <a:endParaRPr/>
          </a:p>
        </p:txBody>
      </p:sp>
      <p:sp>
        <p:nvSpPr>
          <p:cNvPr id="1360" name="Google Shape;1360;g279a4a6f3d1_0_658: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79a4a6f3d1_0_667: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279a4a6f3d1_0_66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279a4a6f3d1_0_67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279a4a6f3d1_0_67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79a4a6f3d1_0_67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79a4a6f3d1_0_67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279a4a6f3d1_0_68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279a4a6f3d1_0_68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79a4a6f3d1_0_68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279a4a6f3d1_0_68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79a4a6f3d1_0_69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79a4a6f3d1_0_69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79a4a6f3d1_0_700: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79a4a6f3d1_0_70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solidFill>
                  <a:schemeClr val="dk1"/>
                </a:solidFill>
              </a:rPr>
              <a:t>In order to understand why liquid will be such a big deal, first we need to understand what’s wrong with partitioning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Data skew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279a4a6f3d1_0_74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279a4a6f3d1_0_74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Small files</a:t>
            </a:r>
            <a:endParaRPr/>
          </a:p>
          <a:p>
            <a:pPr indent="0" lvl="0" marL="0" rtl="0" algn="l">
              <a:spcBef>
                <a:spcPts val="0"/>
              </a:spcBef>
              <a:spcAft>
                <a:spcPts val="0"/>
              </a:spcAft>
              <a:buNone/>
            </a:pPr>
            <a:r>
              <a:rPr lang="en-US"/>
              <a:t>Not the right granularity</a:t>
            </a:r>
            <a:endParaRPr/>
          </a:p>
          <a:p>
            <a:pPr indent="0" lvl="0" marL="0" rtl="0" algn="l">
              <a:spcBef>
                <a:spcPts val="0"/>
              </a:spcBef>
              <a:spcAft>
                <a:spcPts val="0"/>
              </a:spcAft>
              <a:buNone/>
            </a:pPr>
            <a:r>
              <a:rPr lang="en-US"/>
              <a:t>Cannot re-partition</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79a4a6f3d1_0_786: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79a4a6f3d1_0_78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Small files, need additional maintenance jobs to manage data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79a4a6f3d1_0_2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79a4a6f3d1_0_2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279a4a6f3d1_0_86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79" name="Google Shape;1579;g279a4a6f3d1_0_868: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79a4a6f3d1_0_88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79a4a6f3d1_0_88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279a4a6f3d1_0_89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279a4a6f3d1_0_89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279a4a6f3d1_0_90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279a4a6f3d1_0_90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79a4a6f3d1_0_91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79a4a6f3d1_0_91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279a4a6f3d1_0_92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279a4a6f3d1_0_92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Simplify data layout decision from day one and reduce maintenance burden over time</a:t>
            </a:r>
            <a:endParaRPr/>
          </a:p>
          <a:p>
            <a:pPr indent="0" lvl="0" marL="0" rtl="0" algn="l">
              <a:spcBef>
                <a:spcPts val="0"/>
              </a:spcBef>
              <a:spcAft>
                <a:spcPts val="0"/>
              </a:spcAft>
              <a:buNone/>
            </a:pPr>
            <a:r>
              <a:rPr lang="en-US"/>
              <a:t>No knobs needed for</a:t>
            </a:r>
            <a:endParaRPr/>
          </a:p>
          <a:p>
            <a:pPr indent="0" lvl="0" marL="0" rtl="0" algn="l">
              <a:spcBef>
                <a:spcPts val="0"/>
              </a:spcBef>
              <a:spcAft>
                <a:spcPts val="0"/>
              </a:spcAft>
              <a:buNone/>
            </a:pPr>
            <a:r>
              <a:rPr lang="en-US">
                <a:solidFill>
                  <a:schemeClr val="dk1"/>
                </a:solidFill>
                <a:latin typeface="Barlow"/>
                <a:ea typeface="Barlow"/>
                <a:cs typeface="Barlow"/>
                <a:sym typeface="Barlow"/>
              </a:rPr>
              <a:t>Determine optimal file size</a:t>
            </a:r>
            <a:endParaRPr>
              <a:solidFill>
                <a:schemeClr val="dk1"/>
              </a:solidFill>
              <a:latin typeface="Barlow"/>
              <a:ea typeface="Barlow"/>
              <a:cs typeface="Barlow"/>
              <a:sym typeface="Barlow"/>
            </a:endParaRPr>
          </a:p>
          <a:p>
            <a:pPr indent="0" lvl="0" marL="0" rtl="0" algn="l">
              <a:spcBef>
                <a:spcPts val="0"/>
              </a:spcBef>
              <a:spcAft>
                <a:spcPts val="0"/>
              </a:spcAft>
              <a:buNone/>
            </a:pPr>
            <a:r>
              <a:rPr lang="en-US">
                <a:solidFill>
                  <a:schemeClr val="dk1"/>
                </a:solidFill>
                <a:latin typeface="Barlow"/>
                <a:ea typeface="Barlow"/>
                <a:cs typeface="Barlow"/>
                <a:sym typeface="Barlow"/>
              </a:rPr>
              <a:t>Determine if a column can be used as partition column </a:t>
            </a:r>
            <a:endParaRPr>
              <a:solidFill>
                <a:schemeClr val="dk1"/>
              </a:solidFill>
              <a:latin typeface="Barlow"/>
              <a:ea typeface="Barlow"/>
              <a:cs typeface="Barlow"/>
              <a:sym typeface="Barlow"/>
            </a:endParaRPr>
          </a:p>
          <a:p>
            <a:pPr indent="0" lvl="0" marL="0" rtl="0" algn="l">
              <a:spcBef>
                <a:spcPts val="0"/>
              </a:spcBef>
              <a:spcAft>
                <a:spcPts val="0"/>
              </a:spcAft>
              <a:buNone/>
            </a:pPr>
            <a:r>
              <a:rPr lang="en-US">
                <a:solidFill>
                  <a:schemeClr val="dk1"/>
                </a:solidFill>
                <a:latin typeface="Barlow"/>
                <a:ea typeface="Barlow"/>
                <a:cs typeface="Barlow"/>
                <a:sym typeface="Barlow"/>
              </a:rPr>
              <a:t>Determine the order of partition columns when creating tables</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Determine the optimal frequency to run OPTIMIZE</a:t>
            </a:r>
            <a:endParaRPr>
              <a:solidFill>
                <a:schemeClr val="dk1"/>
              </a:solidFill>
              <a:latin typeface="Barlow"/>
              <a:ea typeface="Barlow"/>
              <a:cs typeface="Barlow"/>
              <a:sym typeface="Barlow"/>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79a4a6f3d1_0_92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79a4a6f3d1_0_92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800"/>
              </a:spcBef>
              <a:spcAft>
                <a:spcPts val="0"/>
              </a:spcAft>
              <a:buNone/>
            </a:pPr>
            <a:r>
              <a:rPr b="1" lang="en-US" sz="1200">
                <a:solidFill>
                  <a:srgbClr val="1B3038"/>
                </a:solidFill>
                <a:latin typeface="DM Sans"/>
                <a:ea typeface="DM Sans"/>
                <a:cs typeface="DM Sans"/>
                <a:sym typeface="DM Sans"/>
              </a:rPr>
              <a:t>Talking points</a:t>
            </a:r>
            <a:endParaRPr b="1" sz="1200">
              <a:solidFill>
                <a:srgbClr val="1B3038"/>
              </a:solidFill>
              <a:latin typeface="DM Sans"/>
              <a:ea typeface="DM Sans"/>
              <a:cs typeface="DM Sans"/>
              <a:sym typeface="DM Sans"/>
            </a:endParaRPr>
          </a:p>
          <a:p>
            <a:pPr indent="0" lvl="0" marL="0" rtl="0" algn="l">
              <a:lnSpc>
                <a:spcPct val="115000"/>
              </a:lnSpc>
              <a:spcBef>
                <a:spcPts val="800"/>
              </a:spcBef>
              <a:spcAft>
                <a:spcPts val="0"/>
              </a:spcAft>
              <a:buNone/>
            </a:pPr>
            <a:r>
              <a:rPr lang="en-US" sz="1200">
                <a:solidFill>
                  <a:srgbClr val="1B3038"/>
                </a:solidFill>
                <a:latin typeface="DM Sans"/>
                <a:ea typeface="DM Sans"/>
                <a:cs typeface="DM Sans"/>
                <a:sym typeface="DM Sans"/>
              </a:rPr>
              <a:t>This is tentative, we want your feedback</a:t>
            </a:r>
            <a:endParaRPr sz="1200">
              <a:solidFill>
                <a:srgbClr val="1B3038"/>
              </a:solidFill>
              <a:latin typeface="DM Sans"/>
              <a:ea typeface="DM Sans"/>
              <a:cs typeface="DM Sans"/>
              <a:sym typeface="DM Sans"/>
            </a:endParaRPr>
          </a:p>
          <a:p>
            <a:pPr indent="0" lvl="0" marL="0" rtl="0" algn="l">
              <a:lnSpc>
                <a:spcPct val="115000"/>
              </a:lnSpc>
              <a:spcBef>
                <a:spcPts val="800"/>
              </a:spcBef>
              <a:spcAft>
                <a:spcPts val="0"/>
              </a:spcAft>
              <a:buNone/>
            </a:pPr>
            <a:r>
              <a:t/>
            </a:r>
            <a:endParaRPr sz="1200">
              <a:solidFill>
                <a:srgbClr val="1B3038"/>
              </a:solidFill>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279a4a6f3d1_0_930: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279a4a6f3d1_0_93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279a4a6f3d1_0_962: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279a4a6f3d1_0_96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279a4a6f3d1_0_998: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279a4a6f3d1_0_99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79a4a6f3d1_0_2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79a4a6f3d1_0_27: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DM Sans"/>
                <a:ea typeface="DM Sans"/>
                <a:cs typeface="DM Sans"/>
                <a:sym typeface="DM Sans"/>
              </a:rPr>
              <a:t>Delta Lake gives you the tools you need to reliably store and work with data at scale on top of blob storage that you control, like S3 or ADLS</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DM Sans"/>
                <a:ea typeface="DM Sans"/>
                <a:cs typeface="DM Sans"/>
                <a:sym typeface="DM Sans"/>
              </a:rPr>
              <a:t>This includes key features like ACID transactions, the ability to time travel to previous versions, to ability to enforce or evolve schemas over time</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DM Sans"/>
                <a:ea typeface="DM Sans"/>
                <a:cs typeface="DM Sans"/>
                <a:sym typeface="DM Sans"/>
              </a:rPr>
              <a:t>These were all tremendous challenges in the olden days, back when wild Parquet files roamed the land</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DM Sans"/>
                <a:ea typeface="DM Sans"/>
                <a:cs typeface="DM Sans"/>
                <a:sym typeface="DM Sans"/>
              </a:rPr>
              <a:t>And the best part about it is: Delta Lake is completely open source and community driven.</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rgbClr val="1B3139"/>
              </a:solidFill>
            </a:endParaRPr>
          </a:p>
        </p:txBody>
      </p:sp>
      <p:sp>
        <p:nvSpPr>
          <p:cNvPr id="695" name="Google Shape;695;g279a4a6f3d1_0_27: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279a4a6f3d1_0_1030: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279a4a6f3d1_0_103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279a4a6f3d1_0_1066: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279a4a6f3d1_0_106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279a4a6f3d1_0_1100: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279a4a6f3d1_0_110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79a4a6f3d1_0_1138: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279a4a6f3d1_0_113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279a4a6f3d1_0_1172: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279a4a6f3d1_0_117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279a4a6f3d1_0_1194: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279a4a6f3d1_0_119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279a4a6f3d1_0_1220: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47" name="Google Shape;1947;g279a4a6f3d1_0_122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g279a4a6f3d1_0_1249: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77" name="Google Shape;1977;g279a4a6f3d1_0_124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279a4a6f3d1_0_1274: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279a4a6f3d1_0_127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279a4a6f3d1_0_1301: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279a4a6f3d1_0_130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279a4a6f3d1_0_49: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279a4a6f3d1_0_49: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We’ve also seen a thriving ecosystem of Delta connectors, with many being recently released</a:t>
            </a:r>
            <a:endParaRPr/>
          </a:p>
          <a:p>
            <a:pPr indent="0" lvl="0" marL="0" rtl="0" algn="l">
              <a:lnSpc>
                <a:spcPct val="100000"/>
              </a:lnSpc>
              <a:spcBef>
                <a:spcPts val="0"/>
              </a:spcBef>
              <a:spcAft>
                <a:spcPts val="0"/>
              </a:spcAft>
              <a:buSzPts val="1100"/>
              <a:buNone/>
            </a:pPr>
            <a:r>
              <a:rPr lang="en-US"/>
              <a:t>Thanks to UniForm, we’ve been able to extend support to the Iceberg and Hudi ecosystems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279a4a6f3d1_0_133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279a4a6f3d1_0_133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279a4a6f3d1_0_136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279a4a6f3d1_0_136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g279a4a6f3d1_0_1404: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279a4a6f3d1_0_140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279a4a6f3d1_0_144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279a4a6f3d1_0_144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g279a4a6f3d1_0_147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208" name="Google Shape;2208;g279a4a6f3d1_0_147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3" name="Shape 2213"/>
        <p:cNvGrpSpPr/>
        <p:nvPr/>
      </p:nvGrpSpPr>
      <p:grpSpPr>
        <a:xfrm>
          <a:off x="0" y="0"/>
          <a:ext cx="0" cy="0"/>
          <a:chOff x="0" y="0"/>
          <a:chExt cx="0" cy="0"/>
        </a:xfrm>
      </p:grpSpPr>
      <p:sp>
        <p:nvSpPr>
          <p:cNvPr id="2214" name="Google Shape;2214;g279a4a6f3d1_0_147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215" name="Google Shape;2215;g279a4a6f3d1_0_147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g279a4a6f3d1_0_150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238" name="Google Shape;2238;g279a4a6f3d1_0_150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2" name="Shape 2282"/>
        <p:cNvGrpSpPr/>
        <p:nvPr/>
      </p:nvGrpSpPr>
      <p:grpSpPr>
        <a:xfrm>
          <a:off x="0" y="0"/>
          <a:ext cx="0" cy="0"/>
          <a:chOff x="0" y="0"/>
          <a:chExt cx="0" cy="0"/>
        </a:xfrm>
      </p:grpSpPr>
      <p:sp>
        <p:nvSpPr>
          <p:cNvPr id="2283" name="Google Shape;2283;g279a4a6f3d1_0_154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279a4a6f3d1_0_154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None/>
            </a:pPr>
            <a:r>
              <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US" sz="1800">
                <a:solidFill>
                  <a:srgbClr val="595959"/>
                </a:solidFill>
              </a:rPr>
              <a:t>Example - partition with 10 zcubes, using zorder on (col1,col2).</a:t>
            </a:r>
            <a:br>
              <a:rPr lang="en-US" sz="1800">
                <a:solidFill>
                  <a:srgbClr val="595959"/>
                </a:solidFill>
              </a:rPr>
            </a:br>
            <a:r>
              <a:rPr lang="en-US" sz="1800">
                <a:solidFill>
                  <a:srgbClr val="595959"/>
                </a:solidFill>
              </a:rPr>
              <a:t>Select * from table where col1 = 1</a:t>
            </a:r>
            <a:br>
              <a:rPr lang="en-US" sz="1800">
                <a:solidFill>
                  <a:srgbClr val="595959"/>
                </a:solidFill>
              </a:rPr>
            </a:br>
            <a:r>
              <a:rPr lang="en-US" sz="1800">
                <a:solidFill>
                  <a:srgbClr val="595959"/>
                </a:solidFill>
              </a:rPr>
              <a:t>It will have at least 10 files to read.  If the partition only had 1 zcube, it would have at least 1 file to read.</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US" sz="1800">
                <a:solidFill>
                  <a:srgbClr val="595959"/>
                </a:solidFill>
              </a:rPr>
              <a:t>Example - 10gb per partition vs 10tb per partition, how many zcubes in each partition?</a:t>
            </a:r>
            <a:br>
              <a:rPr lang="en-US" sz="1800">
                <a:solidFill>
                  <a:srgbClr val="595959"/>
                </a:solidFill>
              </a:rPr>
            </a:b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279a4a6f3d1_0_1570: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9" name="Google Shape;2309;g279a4a6f3d1_0_157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UniForm is incredibly easy to use. Once enabled, UniForm:</a:t>
            </a:r>
            <a:endParaRPr/>
          </a:p>
          <a:p>
            <a:pPr indent="-241300" lvl="0" marL="469900" rtl="0" algn="l">
              <a:lnSpc>
                <a:spcPct val="100000"/>
              </a:lnSpc>
              <a:spcBef>
                <a:spcPts val="0"/>
              </a:spcBef>
              <a:spcAft>
                <a:spcPts val="0"/>
              </a:spcAft>
              <a:buSzPts val="1400"/>
              <a:buNone/>
            </a:pPr>
            <a:r>
              <a:rPr lang="en-US"/>
              <a:t>Automatically generates Iceberg or Hudi metadata alongside Delta Lake</a:t>
            </a:r>
            <a:endParaRPr/>
          </a:p>
          <a:p>
            <a:pPr indent="-241300" lvl="0" marL="469900" rtl="0" algn="l">
              <a:lnSpc>
                <a:spcPct val="100000"/>
              </a:lnSpc>
              <a:spcBef>
                <a:spcPts val="0"/>
              </a:spcBef>
              <a:spcAft>
                <a:spcPts val="0"/>
              </a:spcAft>
              <a:buSzPts val="1400"/>
              <a:buNone/>
            </a:pPr>
            <a:r>
              <a:rPr lang="en-US"/>
              <a:t>The Parquet files remain the same – there is no duplication of data</a:t>
            </a:r>
            <a:endParaRPr/>
          </a:p>
          <a:p>
            <a:pPr indent="-241300" lvl="0" marL="469900" rtl="0" algn="l">
              <a:lnSpc>
                <a:spcPct val="100000"/>
              </a:lnSpc>
              <a:spcBef>
                <a:spcPts val="0"/>
              </a:spcBef>
              <a:spcAft>
                <a:spcPts val="0"/>
              </a:spcAft>
              <a:buSzPts val="1400"/>
              <a:buNone/>
            </a:pPr>
            <a:r>
              <a:rPr lang="en-US"/>
              <a:t>Metadata is co-located with the data – the metadata for all enabled formats is accessible to any engine in your own storage bucket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279a4a6f3d1_0_1576: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6" name="Google Shape;2316;g279a4a6f3d1_0_157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UniForm is incredibly easy to use. Once enabled, UniForm:</a:t>
            </a:r>
            <a:endParaRPr/>
          </a:p>
          <a:p>
            <a:pPr indent="-241300" lvl="0" marL="469900" rtl="0" algn="l">
              <a:lnSpc>
                <a:spcPct val="100000"/>
              </a:lnSpc>
              <a:spcBef>
                <a:spcPts val="0"/>
              </a:spcBef>
              <a:spcAft>
                <a:spcPts val="0"/>
              </a:spcAft>
              <a:buSzPts val="1400"/>
              <a:buNone/>
            </a:pPr>
            <a:r>
              <a:rPr lang="en-US"/>
              <a:t>Automatically generates Iceberg or Hudi metadata alongside Delta Lake</a:t>
            </a:r>
            <a:endParaRPr/>
          </a:p>
          <a:p>
            <a:pPr indent="-241300" lvl="0" marL="469900" rtl="0" algn="l">
              <a:lnSpc>
                <a:spcPct val="100000"/>
              </a:lnSpc>
              <a:spcBef>
                <a:spcPts val="0"/>
              </a:spcBef>
              <a:spcAft>
                <a:spcPts val="0"/>
              </a:spcAft>
              <a:buSzPts val="1400"/>
              <a:buNone/>
            </a:pPr>
            <a:r>
              <a:rPr lang="en-US"/>
              <a:t>The Parquet files remain the same – there is no duplication of data</a:t>
            </a:r>
            <a:endParaRPr/>
          </a:p>
          <a:p>
            <a:pPr indent="-241300" lvl="0" marL="469900" rtl="0" algn="l">
              <a:lnSpc>
                <a:spcPct val="100000"/>
              </a:lnSpc>
              <a:spcBef>
                <a:spcPts val="0"/>
              </a:spcBef>
              <a:spcAft>
                <a:spcPts val="0"/>
              </a:spcAft>
              <a:buSzPts val="1400"/>
              <a:buNone/>
            </a:pPr>
            <a:r>
              <a:rPr lang="en-US"/>
              <a:t>Metadata is co-located with the data – the metadata for all enabled formats is accessible to any engine in your own storage bucket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79a4a6f3d1_0_32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79a4a6f3d1_0_32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Delta has grown a lot since then, 11+ repos in the project.. Super fast release velocity : &gt;50 releases. And very active and diverse community – around half of contributors are non-Databricks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279a4a6f3d1_0_158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279a4a6f3d1_0_158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b="1" lang="en-US" sz="800">
                <a:latin typeface="DM Sans"/>
                <a:ea typeface="DM Sans"/>
                <a:cs typeface="DM Sans"/>
                <a:sym typeface="DM Sans"/>
              </a:rPr>
              <a:t>Add animation to first talk about How and then IMpact</a:t>
            </a:r>
            <a:endParaRPr b="1" sz="800">
              <a:latin typeface="DM Sans"/>
              <a:ea typeface="DM Sans"/>
              <a:cs typeface="DM Sans"/>
              <a:sym typeface="DM Sans"/>
            </a:endParaRPr>
          </a:p>
          <a:p>
            <a:pPr indent="0" lvl="0" marL="0" rtl="0" algn="l">
              <a:spcBef>
                <a:spcPts val="0"/>
              </a:spcBef>
              <a:spcAft>
                <a:spcPts val="0"/>
              </a:spcAft>
              <a:buNone/>
            </a:pPr>
            <a:r>
              <a:t/>
            </a:r>
            <a:endParaRPr b="1" sz="800">
              <a:latin typeface="DM Sans"/>
              <a:ea typeface="DM Sans"/>
              <a:cs typeface="DM Sans"/>
              <a:sym typeface="DM Sans"/>
            </a:endParaRPr>
          </a:p>
          <a:p>
            <a:pPr indent="0" lvl="0" marL="0" rtl="0" algn="l">
              <a:spcBef>
                <a:spcPts val="0"/>
              </a:spcBef>
              <a:spcAft>
                <a:spcPts val="0"/>
              </a:spcAft>
              <a:buNone/>
            </a:pPr>
            <a:r>
              <a:t/>
            </a:r>
            <a:endParaRPr b="1" sz="8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800">
                <a:latin typeface="DM Sans"/>
                <a:ea typeface="DM Sans"/>
                <a:cs typeface="DM Sans"/>
                <a:sym typeface="DM Sans"/>
              </a:rPr>
              <a:t>DELETES are now up to 40% faster</a:t>
            </a:r>
            <a:endParaRPr b="1" sz="8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800">
                <a:latin typeface="DM Sans"/>
                <a:ea typeface="DM Sans"/>
                <a:cs typeface="DM Sans"/>
                <a:sym typeface="DM Sans"/>
              </a:rPr>
              <a:t>READ query up to 95% faster</a:t>
            </a:r>
            <a:endParaRPr b="1" sz="8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US" sz="800">
                <a:latin typeface="DM Sans"/>
                <a:ea typeface="DM Sans"/>
                <a:cs typeface="DM Sans"/>
                <a:sym typeface="DM Sans"/>
              </a:rPr>
              <a:t>No partitioning needed!</a:t>
            </a:r>
            <a:endParaRPr b="1" sz="8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800">
              <a:latin typeface="DM Sans"/>
              <a:ea typeface="DM Sans"/>
              <a:cs typeface="DM Sans"/>
              <a:sym typeface="DM Sans"/>
            </a:endParaRPr>
          </a:p>
          <a:p>
            <a:pPr indent="0" lvl="0" marL="0" rtl="0" algn="l">
              <a:spcBef>
                <a:spcPts val="0"/>
              </a:spcBef>
              <a:spcAft>
                <a:spcPts val="0"/>
              </a:spcAft>
              <a:buNone/>
            </a:pPr>
            <a:r>
              <a:t/>
            </a:r>
            <a:endParaRPr b="1" sz="800">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AWS</a:t>
            </a:r>
            <a:endParaRPr b="1" sz="800">
              <a:latin typeface="DM Sans"/>
              <a:ea typeface="DM Sans"/>
              <a:cs typeface="DM Sans"/>
              <a:sym typeface="DM Sans"/>
            </a:endParaRPr>
          </a:p>
          <a:p>
            <a:pPr indent="-292100" lvl="0" marL="469900" rtl="0" algn="l">
              <a:spcBef>
                <a:spcPts val="0"/>
              </a:spcBef>
              <a:spcAft>
                <a:spcPts val="0"/>
              </a:spcAft>
              <a:buSzPts val="800"/>
              <a:buFont typeface="DM Sans"/>
              <a:buChar char="●"/>
            </a:pPr>
            <a:r>
              <a:rPr lang="en-US" sz="800">
                <a:solidFill>
                  <a:schemeClr val="dk1"/>
                </a:solidFill>
                <a:latin typeface="DM Sans Medium"/>
                <a:ea typeface="DM Sans Medium"/>
                <a:cs typeface="DM Sans Medium"/>
                <a:sym typeface="DM Sans Medium"/>
              </a:rPr>
              <a:t>Maintenance Operations + DML w/o Subqueries GA</a:t>
            </a:r>
            <a:endParaRPr sz="800">
              <a:solidFill>
                <a:schemeClr val="dk1"/>
              </a:solidFill>
              <a:latin typeface="DM Sans Medium"/>
              <a:ea typeface="DM Sans Medium"/>
              <a:cs typeface="DM Sans Medium"/>
              <a:sym typeface="DM Sans Medium"/>
            </a:endParaRPr>
          </a:p>
          <a:p>
            <a:pPr indent="-292100" lvl="0" marL="469900" rtl="0" algn="l">
              <a:spcBef>
                <a:spcPts val="0"/>
              </a:spcBef>
              <a:spcAft>
                <a:spcPts val="0"/>
              </a:spcAft>
              <a:buSzPts val="800"/>
              <a:buFont typeface="DM Sans"/>
              <a:buChar char="●"/>
            </a:pPr>
            <a:r>
              <a:rPr lang="en-US" sz="800">
                <a:solidFill>
                  <a:schemeClr val="dk1"/>
                </a:solidFill>
                <a:latin typeface="DM Sans"/>
                <a:ea typeface="DM Sans"/>
                <a:cs typeface="DM Sans"/>
                <a:sym typeface="DM Sans"/>
              </a:rPr>
              <a:t>DML Subquery Support - July 2022</a:t>
            </a:r>
            <a:endParaRPr b="1" sz="800">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Azure</a:t>
            </a:r>
            <a:endParaRPr b="1" sz="800">
              <a:latin typeface="DM Sans"/>
              <a:ea typeface="DM Sans"/>
              <a:cs typeface="DM Sans"/>
              <a:sym typeface="DM Sans"/>
            </a:endParaRPr>
          </a:p>
          <a:p>
            <a:pPr indent="-292100" lvl="0" marL="469900" rtl="0" algn="l">
              <a:spcBef>
                <a:spcPts val="0"/>
              </a:spcBef>
              <a:spcAft>
                <a:spcPts val="0"/>
              </a:spcAft>
              <a:buSzPts val="800"/>
              <a:buFont typeface="DM Sans"/>
              <a:buChar char="●"/>
            </a:pPr>
            <a:r>
              <a:rPr b="1" lang="en-US" sz="800">
                <a:latin typeface="DM Sans"/>
                <a:ea typeface="DM Sans"/>
                <a:cs typeface="DM Sans"/>
                <a:sym typeface="DM Sans"/>
              </a:rPr>
              <a:t>Maintenance Operations + DML w/o Subqueries GA</a:t>
            </a:r>
            <a:endParaRPr b="1" sz="800">
              <a:latin typeface="DM Sans"/>
              <a:ea typeface="DM Sans"/>
              <a:cs typeface="DM Sans"/>
              <a:sym typeface="DM Sans"/>
            </a:endParaRPr>
          </a:p>
          <a:p>
            <a:pPr indent="-292100" lvl="0" marL="469900" rtl="0" algn="l">
              <a:spcBef>
                <a:spcPts val="0"/>
              </a:spcBef>
              <a:spcAft>
                <a:spcPts val="0"/>
              </a:spcAft>
              <a:buSzPts val="800"/>
              <a:buFont typeface="DM Sans"/>
              <a:buChar char="●"/>
            </a:pPr>
            <a:r>
              <a:rPr b="1" lang="en-US" sz="800">
                <a:latin typeface="DM Sans"/>
                <a:ea typeface="DM Sans"/>
                <a:cs typeface="DM Sans"/>
                <a:sym typeface="DM Sans"/>
              </a:rPr>
              <a:t>DML Subquery Support - July 2022</a:t>
            </a:r>
            <a:endParaRPr b="1" sz="800">
              <a:latin typeface="DM Sans"/>
              <a:ea typeface="DM Sans"/>
              <a:cs typeface="DM Sans"/>
              <a:sym typeface="DM Sans"/>
            </a:endParaRPr>
          </a:p>
          <a:p>
            <a:pPr indent="0" lvl="0" marL="0" rtl="0" algn="l">
              <a:spcBef>
                <a:spcPts val="0"/>
              </a:spcBef>
              <a:spcAft>
                <a:spcPts val="0"/>
              </a:spcAft>
              <a:buNone/>
            </a:pPr>
            <a:r>
              <a:rPr b="1" lang="en-US" sz="800">
                <a:latin typeface="DM Sans"/>
                <a:ea typeface="DM Sans"/>
                <a:cs typeface="DM Sans"/>
                <a:sym typeface="DM Sans"/>
              </a:rPr>
              <a:t>GCP</a:t>
            </a:r>
            <a:endParaRPr b="1" sz="800">
              <a:latin typeface="DM Sans"/>
              <a:ea typeface="DM Sans"/>
              <a:cs typeface="DM Sans"/>
              <a:sym typeface="DM Sans"/>
            </a:endParaRPr>
          </a:p>
          <a:p>
            <a:pPr indent="-292100" lvl="0" marL="469900" rtl="0" algn="l">
              <a:spcBef>
                <a:spcPts val="0"/>
              </a:spcBef>
              <a:spcAft>
                <a:spcPts val="0"/>
              </a:spcAft>
              <a:buSzPts val="800"/>
              <a:buFont typeface="DM Sans Medium"/>
              <a:buChar char="●"/>
            </a:pPr>
            <a:r>
              <a:rPr lang="en-US" sz="800">
                <a:solidFill>
                  <a:schemeClr val="dk1"/>
                </a:solidFill>
                <a:latin typeface="DM Sans Medium"/>
                <a:ea typeface="DM Sans Medium"/>
                <a:cs typeface="DM Sans Medium"/>
                <a:sym typeface="DM Sans Medium"/>
              </a:rPr>
              <a:t>Maintenance Operations + DML w/o Subqueries GA</a:t>
            </a:r>
            <a:endParaRPr sz="800">
              <a:solidFill>
                <a:schemeClr val="dk1"/>
              </a:solidFill>
              <a:latin typeface="DM Sans Medium"/>
              <a:ea typeface="DM Sans Medium"/>
              <a:cs typeface="DM Sans Medium"/>
              <a:sym typeface="DM Sans Medium"/>
            </a:endParaRPr>
          </a:p>
          <a:p>
            <a:pPr indent="-292100" lvl="0" marL="469900" rtl="0" algn="l">
              <a:spcBef>
                <a:spcPts val="0"/>
              </a:spcBef>
              <a:spcAft>
                <a:spcPts val="0"/>
              </a:spcAft>
              <a:buSzPts val="800"/>
              <a:buFont typeface="DM Sans Medium"/>
              <a:buChar char="●"/>
            </a:pPr>
            <a:r>
              <a:rPr lang="en-US" sz="800">
                <a:solidFill>
                  <a:schemeClr val="dk1"/>
                </a:solidFill>
                <a:latin typeface="DM Sans"/>
                <a:ea typeface="DM Sans"/>
                <a:cs typeface="DM Sans"/>
                <a:sym typeface="DM Sans"/>
              </a:rPr>
              <a:t>DML Subquery Support - July 2022</a:t>
            </a:r>
            <a:endParaRPr sz="800">
              <a:latin typeface="DM Sans Medium"/>
              <a:ea typeface="DM Sans Medium"/>
              <a:cs typeface="DM Sans Medium"/>
              <a:sym typeface="DM Sans Medium"/>
            </a:endParaRPr>
          </a:p>
          <a:p>
            <a:pPr indent="0" lvl="0" marL="0" rtl="0" algn="l">
              <a:spcBef>
                <a:spcPts val="0"/>
              </a:spcBef>
              <a:spcAft>
                <a:spcPts val="0"/>
              </a:spcAft>
              <a:buNone/>
            </a:pPr>
            <a:r>
              <a:t/>
            </a:r>
            <a:endParaRPr sz="800">
              <a:latin typeface="DM Sans Medium"/>
              <a:ea typeface="DM Sans Medium"/>
              <a:cs typeface="DM Sans Medium"/>
              <a:sym typeface="DM Sans Medium"/>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279a4a6f3d1_0_163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279a4a6f3d1_0_163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g279a4a6f3d1_0_165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397" name="Google Shape;2397;g279a4a6f3d1_0_165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279a4a6f3d1_0_168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279a4a6f3d1_0_168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g279a4a6f3d1_0_172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466" name="Google Shape;2466;g279a4a6f3d1_0_172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279a4a6f3d1_0_174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279a4a6f3d1_0_174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241300" lvl="0" marL="469900" rtl="0" algn="l">
              <a:spcBef>
                <a:spcPts val="0"/>
              </a:spcBef>
              <a:spcAft>
                <a:spcPts val="0"/>
              </a:spcAft>
              <a:buClr>
                <a:srgbClr val="1B3139"/>
              </a:buClr>
              <a:buSzPts val="1400"/>
              <a:buFont typeface="DM Sans"/>
              <a:buNone/>
            </a:pPr>
            <a:r>
              <a:rPr lang="en-US" sz="1400">
                <a:solidFill>
                  <a:srgbClr val="1B3139"/>
                </a:solidFill>
                <a:latin typeface="DM Sans"/>
                <a:ea typeface="DM Sans"/>
                <a:cs typeface="DM Sans"/>
                <a:sym typeface="DM Sans"/>
              </a:rPr>
              <a:t>Let’s look at what happens with Predictive I/O for Updates when a DML command is run. </a:t>
            </a:r>
            <a:endParaRPr sz="1400">
              <a:solidFill>
                <a:srgbClr val="1B3139"/>
              </a:solidFill>
              <a:latin typeface="DM Sans"/>
              <a:ea typeface="DM Sans"/>
              <a:cs typeface="DM Sans"/>
              <a:sym typeface="DM Sans"/>
            </a:endParaRPr>
          </a:p>
          <a:p>
            <a:pPr indent="-228600" lvl="1" marL="927100" rtl="0" algn="l">
              <a:spcBef>
                <a:spcPts val="0"/>
              </a:spcBef>
              <a:spcAft>
                <a:spcPts val="0"/>
              </a:spcAft>
              <a:buClr>
                <a:srgbClr val="1B3139"/>
              </a:buClr>
              <a:buSzPts val="1400"/>
              <a:buFont typeface="DM Sans"/>
              <a:buNone/>
            </a:pPr>
            <a:r>
              <a:rPr lang="en-US" sz="1400">
                <a:solidFill>
                  <a:srgbClr val="1B3139"/>
                </a:solidFill>
                <a:latin typeface="DM Sans"/>
                <a:ea typeface="DM Sans"/>
                <a:cs typeface="DM Sans"/>
                <a:sym typeface="DM Sans"/>
              </a:rPr>
              <a:t>Initially on a DML command, Predictive I/O uses its intelligence to analyze the query and determine whether a Deletion Vector should be applied or not. Let’s say in this case, it does.</a:t>
            </a:r>
            <a:endParaRPr sz="1400">
              <a:solidFill>
                <a:srgbClr val="1B3139"/>
              </a:solidFill>
              <a:latin typeface="DM Sans"/>
              <a:ea typeface="DM Sans"/>
              <a:cs typeface="DM Sans"/>
              <a:sym typeface="DM Sans"/>
            </a:endParaRPr>
          </a:p>
          <a:p>
            <a:pPr indent="-228600" lvl="1" marL="927100" rtl="0" algn="l">
              <a:spcBef>
                <a:spcPts val="0"/>
              </a:spcBef>
              <a:spcAft>
                <a:spcPts val="0"/>
              </a:spcAft>
              <a:buClr>
                <a:srgbClr val="1B3139"/>
              </a:buClr>
              <a:buSzPts val="1400"/>
              <a:buFont typeface="DM Sans"/>
              <a:buNone/>
            </a:pPr>
            <a:r>
              <a:rPr lang="en-US" sz="1400">
                <a:solidFill>
                  <a:srgbClr val="1B3139"/>
                </a:solidFill>
                <a:latin typeface="DM Sans"/>
                <a:ea typeface="DM Sans"/>
                <a:cs typeface="DM Sans"/>
                <a:sym typeface="DM Sans"/>
              </a:rPr>
              <a:t>Once applied, Delta automatically determines when tables contain Deletion Vectors and returns the correct table representation by filtering out the deleted rows from the file.</a:t>
            </a:r>
            <a:endParaRPr sz="1400">
              <a:solidFill>
                <a:srgbClr val="1B3139"/>
              </a:solidFill>
              <a:latin typeface="DM Sans"/>
              <a:ea typeface="DM Sans"/>
              <a:cs typeface="DM Sans"/>
              <a:sym typeface="DM Sans"/>
            </a:endParaRPr>
          </a:p>
          <a:p>
            <a:pPr indent="-228600" lvl="1" marL="927100" rtl="0" algn="l">
              <a:spcBef>
                <a:spcPts val="0"/>
              </a:spcBef>
              <a:spcAft>
                <a:spcPts val="0"/>
              </a:spcAft>
              <a:buClr>
                <a:srgbClr val="1B3139"/>
              </a:buClr>
              <a:buSzPts val="1400"/>
              <a:buFont typeface="DM Sans"/>
              <a:buNone/>
            </a:pPr>
            <a:r>
              <a:rPr lang="en-US" sz="1400">
                <a:solidFill>
                  <a:srgbClr val="1B3139"/>
                </a:solidFill>
                <a:latin typeface="DM Sans"/>
                <a:ea typeface="DM Sans"/>
                <a:cs typeface="DM Sans"/>
                <a:sym typeface="DM Sans"/>
              </a:rPr>
              <a:t>Now let’s look at the scenario where a DML command is run on a file that already contains deleted rows. Depending on the DML command, Predictive I/O optimizes for both read and write performance, instructing auto-compaction to compact out Deletion Vectors and rewrite the file when necessary. </a:t>
            </a:r>
            <a:endParaRPr sz="1400">
              <a:solidFill>
                <a:srgbClr val="1B3139"/>
              </a:solidFill>
              <a:latin typeface="DM Sans"/>
              <a:ea typeface="DM Sans"/>
              <a:cs typeface="DM Sans"/>
              <a:sym typeface="DM Sans"/>
            </a:endParaRPr>
          </a:p>
          <a:p>
            <a:pPr indent="-228600" lvl="1" marL="927100" rtl="0" algn="l">
              <a:spcBef>
                <a:spcPts val="0"/>
              </a:spcBef>
              <a:spcAft>
                <a:spcPts val="0"/>
              </a:spcAft>
              <a:buClr>
                <a:srgbClr val="1B3139"/>
              </a:buClr>
              <a:buSzPts val="1400"/>
              <a:buFont typeface="DM Sans"/>
              <a:buNone/>
            </a:pPr>
            <a:r>
              <a:rPr lang="en-US" sz="1400">
                <a:solidFill>
                  <a:srgbClr val="1B3139"/>
                </a:solidFill>
                <a:latin typeface="DM Sans"/>
                <a:ea typeface="DM Sans"/>
                <a:cs typeface="DM Sans"/>
                <a:sym typeface="DM Sans"/>
              </a:rPr>
              <a:t>In addition to write-time compaction, OPTIMIZE will also compact out any deleted rows if it is already compacting the file as it is going to rewrite the file anyway. </a:t>
            </a:r>
            <a:endParaRPr sz="1400">
              <a:solidFill>
                <a:srgbClr val="1B3139"/>
              </a:solidFill>
              <a:latin typeface="DM Sans"/>
              <a:ea typeface="DM Sans"/>
              <a:cs typeface="DM Sans"/>
              <a:sym typeface="DM Sans"/>
            </a:endParaRPr>
          </a:p>
          <a:p>
            <a:pPr indent="0" lvl="0" marL="0" rtl="0" algn="l">
              <a:spcBef>
                <a:spcPts val="0"/>
              </a:spcBef>
              <a:spcAft>
                <a:spcPts val="0"/>
              </a:spcAft>
              <a:buNone/>
            </a:pPr>
            <a:r>
              <a:t/>
            </a:r>
            <a:endParaRPr sz="1400">
              <a:solidFill>
                <a:srgbClr val="1B3139"/>
              </a:solidFill>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3" name="Shape 2543"/>
        <p:cNvGrpSpPr/>
        <p:nvPr/>
      </p:nvGrpSpPr>
      <p:grpSpPr>
        <a:xfrm>
          <a:off x="0" y="0"/>
          <a:ext cx="0" cy="0"/>
          <a:chOff x="0" y="0"/>
          <a:chExt cx="0" cy="0"/>
        </a:xfrm>
      </p:grpSpPr>
      <p:sp>
        <p:nvSpPr>
          <p:cNvPr id="2544" name="Google Shape;2544;g279a4a6f3d1_0_179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545" name="Google Shape;2545;g279a4a6f3d1_0_179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0" name="Shape 2560"/>
        <p:cNvGrpSpPr/>
        <p:nvPr/>
      </p:nvGrpSpPr>
      <p:grpSpPr>
        <a:xfrm>
          <a:off x="0" y="0"/>
          <a:ext cx="0" cy="0"/>
          <a:chOff x="0" y="0"/>
          <a:chExt cx="0" cy="0"/>
        </a:xfrm>
      </p:grpSpPr>
      <p:sp>
        <p:nvSpPr>
          <p:cNvPr id="2561" name="Google Shape;2561;g279a4a6f3d1_0_181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279a4a6f3d1_0_1814: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b="1" i="1">
              <a:solidFill>
                <a:srgbClr val="1B3038"/>
              </a:solidFill>
            </a:endParaRPr>
          </a:p>
        </p:txBody>
      </p:sp>
      <p:sp>
        <p:nvSpPr>
          <p:cNvPr id="2563" name="Google Shape;2563;g279a4a6f3d1_0_1814: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279a4a6f3d1_0_182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279a4a6f3d1_0_182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1" name="Shape 2581"/>
        <p:cNvGrpSpPr/>
        <p:nvPr/>
      </p:nvGrpSpPr>
      <p:grpSpPr>
        <a:xfrm>
          <a:off x="0" y="0"/>
          <a:ext cx="0" cy="0"/>
          <a:chOff x="0" y="0"/>
          <a:chExt cx="0" cy="0"/>
        </a:xfrm>
      </p:grpSpPr>
      <p:sp>
        <p:nvSpPr>
          <p:cNvPr id="2582" name="Google Shape;2582;g279a4a6f3d1_0_183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583" name="Google Shape;2583;g279a4a6f3d1_0_183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79a4a6f3d1_0_336:notes"/>
          <p:cNvSpPr/>
          <p:nvPr>
            <p:ph idx="2" type="sldImg"/>
          </p:nvPr>
        </p:nvSpPr>
        <p:spPr>
          <a:xfrm>
            <a:off x="390278"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6" name="Google Shape;1006;g279a4a6f3d1_0_33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solidFill>
                  <a:schemeClr val="dk1"/>
                </a:solidFill>
              </a:rPr>
              <a:t>Both of these numbers have more than doubled year over year</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Delta Lake is now used by over 60% of the Fortune 500, and across over 10,000 companies</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This usage is thanks to rapid innovation powered by a large community of over 500 contributors</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7" name="Shape 2587"/>
        <p:cNvGrpSpPr/>
        <p:nvPr/>
      </p:nvGrpSpPr>
      <p:grpSpPr>
        <a:xfrm>
          <a:off x="0" y="0"/>
          <a:ext cx="0" cy="0"/>
          <a:chOff x="0" y="0"/>
          <a:chExt cx="0" cy="0"/>
        </a:xfrm>
      </p:grpSpPr>
      <p:sp>
        <p:nvSpPr>
          <p:cNvPr id="2588" name="Google Shape;2588;g279a4a6f3d1_0_1838: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2589" name="Google Shape;2589;g279a4a6f3d1_0_1838: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t/>
            </a:r>
            <a:endParaRPr sz="1000">
              <a:solidFill>
                <a:srgbClr val="1B3139"/>
              </a:solidFill>
            </a:endParaRPr>
          </a:p>
        </p:txBody>
      </p:sp>
      <p:sp>
        <p:nvSpPr>
          <p:cNvPr id="2590" name="Google Shape;2590;g279a4a6f3d1_0_1838: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9" name="Shape 2599"/>
        <p:cNvGrpSpPr/>
        <p:nvPr/>
      </p:nvGrpSpPr>
      <p:grpSpPr>
        <a:xfrm>
          <a:off x="0" y="0"/>
          <a:ext cx="0" cy="0"/>
          <a:chOff x="0" y="0"/>
          <a:chExt cx="0" cy="0"/>
        </a:xfrm>
      </p:grpSpPr>
      <p:sp>
        <p:nvSpPr>
          <p:cNvPr id="2600" name="Google Shape;2600;g279a4a6f3d1_0_184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1" name="Google Shape;2601;g279a4a6f3d1_0_1849: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None/>
            </a:pPr>
            <a:r>
              <a:rPr lang="en-US" u="sng">
                <a:solidFill>
                  <a:schemeClr val="hlink"/>
                </a:solidFill>
                <a:hlinkClick r:id="rId2"/>
              </a:rPr>
              <a:t>https://docs.microsoft.com/en-us/azure/databricks/spark/latest/spark-sql/language-manual/sql-ref-syntax-ddl-create-table-using</a:t>
            </a:r>
            <a:endParaRPr/>
          </a:p>
          <a:p>
            <a:pPr indent="0" lvl="0" marL="0" rtl="0" algn="l">
              <a:lnSpc>
                <a:spcPct val="100000"/>
              </a:lnSpc>
              <a:spcBef>
                <a:spcPts val="0"/>
              </a:spcBef>
              <a:spcAft>
                <a:spcPts val="0"/>
              </a:spcAft>
              <a:buNone/>
            </a:pPr>
            <a:r>
              <a:t/>
            </a:r>
            <a:endParaRPr/>
          </a:p>
        </p:txBody>
      </p:sp>
      <p:sp>
        <p:nvSpPr>
          <p:cNvPr id="2602" name="Google Shape;2602;g279a4a6f3d1_0_1849: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9" name="Shape 2609"/>
        <p:cNvGrpSpPr/>
        <p:nvPr/>
      </p:nvGrpSpPr>
      <p:grpSpPr>
        <a:xfrm>
          <a:off x="0" y="0"/>
          <a:ext cx="0" cy="0"/>
          <a:chOff x="0" y="0"/>
          <a:chExt cx="0" cy="0"/>
        </a:xfrm>
      </p:grpSpPr>
      <p:sp>
        <p:nvSpPr>
          <p:cNvPr id="2610" name="Google Shape;2610;g279a4a6f3d1_0_185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611" name="Google Shape;2611;g279a4a6f3d1_0_185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7" name="Shape 2617"/>
        <p:cNvGrpSpPr/>
        <p:nvPr/>
      </p:nvGrpSpPr>
      <p:grpSpPr>
        <a:xfrm>
          <a:off x="0" y="0"/>
          <a:ext cx="0" cy="0"/>
          <a:chOff x="0" y="0"/>
          <a:chExt cx="0" cy="0"/>
        </a:xfrm>
      </p:grpSpPr>
      <p:sp>
        <p:nvSpPr>
          <p:cNvPr id="2618" name="Google Shape;2618;g279a4a6f3d1_0_186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619" name="Google Shape;2619;g279a4a6f3d1_0_186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4" name="Shape 2624"/>
        <p:cNvGrpSpPr/>
        <p:nvPr/>
      </p:nvGrpSpPr>
      <p:grpSpPr>
        <a:xfrm>
          <a:off x="0" y="0"/>
          <a:ext cx="0" cy="0"/>
          <a:chOff x="0" y="0"/>
          <a:chExt cx="0" cy="0"/>
        </a:xfrm>
      </p:grpSpPr>
      <p:sp>
        <p:nvSpPr>
          <p:cNvPr id="2625" name="Google Shape;2625;g279a4a6f3d1_0_187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626" name="Google Shape;2626;g279a4a6f3d1_0_187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1" name="Shape 2631"/>
        <p:cNvGrpSpPr/>
        <p:nvPr/>
      </p:nvGrpSpPr>
      <p:grpSpPr>
        <a:xfrm>
          <a:off x="0" y="0"/>
          <a:ext cx="0" cy="0"/>
          <a:chOff x="0" y="0"/>
          <a:chExt cx="0" cy="0"/>
        </a:xfrm>
      </p:grpSpPr>
      <p:sp>
        <p:nvSpPr>
          <p:cNvPr id="2632" name="Google Shape;2632;g279a4a6f3d1_0_1877: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2633" name="Google Shape;2633;g279a4a6f3d1_0_1877: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279a4a6f3d1_0_1888: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solidFill>
                  <a:schemeClr val="dk1"/>
                </a:solidFill>
              </a:rPr>
              <a:t>From there, we can calculate an expected return on investment for OPTIMIZE for each table, weighing the costs with the benefits</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By doing this, we can avoid some common gotcha’s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For table #1, the table is expected to get much faster with very little work, but also no one is querying it, so we say the expected ROI is low</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For table #3 - a lot of people use it, but we don’t expect to get much out of optimizations so also the ROI is low</a:t>
            </a:r>
            <a:endParaRPr>
              <a:solidFill>
                <a:schemeClr val="dk1"/>
              </a:solidFill>
            </a:endParaRPr>
          </a:p>
        </p:txBody>
      </p:sp>
      <p:sp>
        <p:nvSpPr>
          <p:cNvPr id="2645" name="Google Shape;2645;g279a4a6f3d1_0_1888: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7" name="Shape 2657"/>
        <p:cNvGrpSpPr/>
        <p:nvPr/>
      </p:nvGrpSpPr>
      <p:grpSpPr>
        <a:xfrm>
          <a:off x="0" y="0"/>
          <a:ext cx="0" cy="0"/>
          <a:chOff x="0" y="0"/>
          <a:chExt cx="0" cy="0"/>
        </a:xfrm>
      </p:grpSpPr>
      <p:sp>
        <p:nvSpPr>
          <p:cNvPr id="2658" name="Google Shape;2658;g279a4a6f3d1_0_190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We can then repeat this same thing for other optimizations, like VACUUM</a:t>
            </a:r>
            <a:endParaRPr/>
          </a:p>
          <a:p>
            <a:pPr indent="0" lvl="0" marL="0" rtl="0" algn="l">
              <a:lnSpc>
                <a:spcPct val="100000"/>
              </a:lnSpc>
              <a:spcBef>
                <a:spcPts val="0"/>
              </a:spcBef>
              <a:spcAft>
                <a:spcPts val="0"/>
              </a:spcAft>
              <a:buSzPts val="1100"/>
              <a:buNone/>
            </a:pPr>
            <a:r>
              <a:rPr lang="en-US"/>
              <a:t>For those of you don’t know, vacuum eliminates unneeded files, which have already been deleted and have fallen out of your data retention period</a:t>
            </a:r>
            <a:endParaRPr/>
          </a:p>
          <a:p>
            <a:pPr indent="0" lvl="0" marL="0" rtl="0" algn="l">
              <a:lnSpc>
                <a:spcPct val="100000"/>
              </a:lnSpc>
              <a:spcBef>
                <a:spcPts val="0"/>
              </a:spcBef>
              <a:spcAft>
                <a:spcPts val="0"/>
              </a:spcAft>
              <a:buSzPts val="1100"/>
              <a:buNone/>
            </a:pPr>
            <a:r>
              <a:rPr lang="en-US"/>
              <a:t>Here note that the considerations are way different - now, we no longer care how often the table is being used, since the goal is just to delete unneeded data to save storage cost</a:t>
            </a:r>
            <a:endParaRPr/>
          </a:p>
          <a:p>
            <a:pPr indent="0" lvl="0" marL="0" rtl="0" algn="l">
              <a:lnSpc>
                <a:spcPct val="100000"/>
              </a:lnSpc>
              <a:spcBef>
                <a:spcPts val="0"/>
              </a:spcBef>
              <a:spcAft>
                <a:spcPts val="0"/>
              </a:spcAft>
              <a:buSzPts val="1100"/>
              <a:buNone/>
            </a:pPr>
            <a:r>
              <a:rPr lang="en-US"/>
              <a:t>Here we’re concerned about how much data we could delete, and what the cost would be to do so</a:t>
            </a:r>
            <a:endParaRPr/>
          </a:p>
          <a:p>
            <a:pPr indent="0" lvl="0" marL="0" rtl="0" algn="l">
              <a:lnSpc>
                <a:spcPct val="100000"/>
              </a:lnSpc>
              <a:spcBef>
                <a:spcPts val="0"/>
              </a:spcBef>
              <a:spcAft>
                <a:spcPts val="0"/>
              </a:spcAft>
              <a:buSzPts val="1100"/>
              <a:buNone/>
            </a:pPr>
            <a:r>
              <a:rPr lang="en-US"/>
              <a:t>So we won’t go through the whole flow again, but you can imagine this process repeated for each optimization we run</a:t>
            </a:r>
            <a:endParaRPr/>
          </a:p>
        </p:txBody>
      </p:sp>
      <p:sp>
        <p:nvSpPr>
          <p:cNvPr id="2659" name="Google Shape;2659;g279a4a6f3d1_0_1901: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g279a4a6f3d1_0_191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674" name="Google Shape;2674;g279a4a6f3d1_0_191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7" name="Shape 2677"/>
        <p:cNvGrpSpPr/>
        <p:nvPr/>
      </p:nvGrpSpPr>
      <p:grpSpPr>
        <a:xfrm>
          <a:off x="0" y="0"/>
          <a:ext cx="0" cy="0"/>
          <a:chOff x="0" y="0"/>
          <a:chExt cx="0" cy="0"/>
        </a:xfrm>
      </p:grpSpPr>
      <p:sp>
        <p:nvSpPr>
          <p:cNvPr id="2678" name="Google Shape;2678;g279a4a6f3d1_0_191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679" name="Google Shape;2679;g279a4a6f3d1_0_191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Previously you had to choose between these table storage formats that largely serve the same purpose – each with different protocols and features,  each with different connector ecosystems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type="title">
  <p:cSld name="TITLE">
    <p:bg>
      <p:bgPr>
        <a:solidFill>
          <a:srgbClr val="C50F3C"/>
        </a:solidFill>
      </p:bgPr>
    </p:bg>
    <p:spTree>
      <p:nvGrpSpPr>
        <p:cNvPr id="13" name="Shape 13"/>
        <p:cNvGrpSpPr/>
        <p:nvPr/>
      </p:nvGrpSpPr>
      <p:grpSpPr>
        <a:xfrm>
          <a:off x="0" y="0"/>
          <a:ext cx="0" cy="0"/>
          <a:chOff x="0" y="0"/>
          <a:chExt cx="0" cy="0"/>
        </a:xfrm>
      </p:grpSpPr>
      <p:sp>
        <p:nvSpPr>
          <p:cNvPr id="14" name="Google Shape;14;p34"/>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5" name="Google Shape;15;p34"/>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4"/>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7" name="Google Shape;17;p34"/>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18" name="Google Shape;18;p3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C4D0EC"/>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pic>
        <p:nvPicPr>
          <p:cNvPr id="19" name="Google Shape;19;p34"/>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1_Content E - Power Statement 3">
    <p:bg>
      <p:bgPr>
        <a:solidFill>
          <a:schemeClr val="accent4"/>
        </a:solidFill>
      </p:bgPr>
    </p:bg>
    <p:spTree>
      <p:nvGrpSpPr>
        <p:cNvPr id="62" name="Shape 62"/>
        <p:cNvGrpSpPr/>
        <p:nvPr/>
      </p:nvGrpSpPr>
      <p:grpSpPr>
        <a:xfrm>
          <a:off x="0" y="0"/>
          <a:ext cx="0" cy="0"/>
          <a:chOff x="0" y="0"/>
          <a:chExt cx="0" cy="0"/>
        </a:xfrm>
      </p:grpSpPr>
      <p:sp>
        <p:nvSpPr>
          <p:cNvPr id="63" name="Google Shape;63;g2770e6e974f_0_515"/>
          <p:cNvSpPr txBox="1"/>
          <p:nvPr>
            <p:ph type="title"/>
          </p:nvPr>
        </p:nvSpPr>
        <p:spPr>
          <a:xfrm>
            <a:off x="762191" y="535625"/>
            <a:ext cx="106629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4" name="Google Shape;64;g2770e6e974f_0_515"/>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1">
  <p:cSld name="7 Content A - Basic_2_2">
    <p:spTree>
      <p:nvGrpSpPr>
        <p:cNvPr id="554" name="Shape 554"/>
        <p:cNvGrpSpPr/>
        <p:nvPr/>
      </p:nvGrpSpPr>
      <p:grpSpPr>
        <a:xfrm>
          <a:off x="0" y="0"/>
          <a:ext cx="0" cy="0"/>
          <a:chOff x="0" y="0"/>
          <a:chExt cx="0" cy="0"/>
        </a:xfrm>
      </p:grpSpPr>
      <p:sp>
        <p:nvSpPr>
          <p:cNvPr id="555" name="Google Shape;555;g279a4a6f3d1_0_5473"/>
          <p:cNvSpPr txBox="1"/>
          <p:nvPr>
            <p:ph idx="1" type="body"/>
          </p:nvPr>
        </p:nvSpPr>
        <p:spPr>
          <a:xfrm>
            <a:off x="304801" y="2073267"/>
            <a:ext cx="11582400" cy="38895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rtl="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556" name="Google Shape;556;g279a4a6f3d1_0_5473"/>
          <p:cNvSpPr txBox="1"/>
          <p:nvPr>
            <p:ph type="title"/>
          </p:nvPr>
        </p:nvSpPr>
        <p:spPr>
          <a:xfrm>
            <a:off x="304802" y="304800"/>
            <a:ext cx="11582400" cy="6156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3600"/>
              <a:buFont typeface="DM Mono"/>
              <a:buNone/>
              <a:defRPr/>
            </a:lvl1pPr>
            <a:lvl2pPr lvl="1" rtl="0" algn="l">
              <a:lnSpc>
                <a:spcPct val="100000"/>
              </a:lnSpc>
              <a:spcBef>
                <a:spcPts val="0"/>
              </a:spcBef>
              <a:spcAft>
                <a:spcPts val="0"/>
              </a:spcAft>
              <a:buSzPts val="1400"/>
              <a:buFont typeface="DM Mono"/>
              <a:buNone/>
              <a:defRPr>
                <a:latin typeface="DM Mono"/>
                <a:ea typeface="DM Mono"/>
                <a:cs typeface="DM Mono"/>
                <a:sym typeface="DM Mono"/>
              </a:defRPr>
            </a:lvl2pPr>
            <a:lvl3pPr lvl="2" rtl="0" algn="l">
              <a:lnSpc>
                <a:spcPct val="100000"/>
              </a:lnSpc>
              <a:spcBef>
                <a:spcPts val="0"/>
              </a:spcBef>
              <a:spcAft>
                <a:spcPts val="0"/>
              </a:spcAft>
              <a:buSzPts val="1400"/>
              <a:buFont typeface="DM Mono"/>
              <a:buNone/>
              <a:defRPr>
                <a:latin typeface="DM Mono"/>
                <a:ea typeface="DM Mono"/>
                <a:cs typeface="DM Mono"/>
                <a:sym typeface="DM Mono"/>
              </a:defRPr>
            </a:lvl3pPr>
            <a:lvl4pPr lvl="3" rtl="0" algn="l">
              <a:lnSpc>
                <a:spcPct val="100000"/>
              </a:lnSpc>
              <a:spcBef>
                <a:spcPts val="0"/>
              </a:spcBef>
              <a:spcAft>
                <a:spcPts val="0"/>
              </a:spcAft>
              <a:buSzPts val="1400"/>
              <a:buFont typeface="DM Mono"/>
              <a:buNone/>
              <a:defRPr>
                <a:latin typeface="DM Mono"/>
                <a:ea typeface="DM Mono"/>
                <a:cs typeface="DM Mono"/>
                <a:sym typeface="DM Mono"/>
              </a:defRPr>
            </a:lvl4pPr>
            <a:lvl5pPr lvl="4" rtl="0" algn="l">
              <a:lnSpc>
                <a:spcPct val="100000"/>
              </a:lnSpc>
              <a:spcBef>
                <a:spcPts val="0"/>
              </a:spcBef>
              <a:spcAft>
                <a:spcPts val="0"/>
              </a:spcAft>
              <a:buSzPts val="1400"/>
              <a:buFont typeface="DM Mono"/>
              <a:buNone/>
              <a:defRPr>
                <a:latin typeface="DM Mono"/>
                <a:ea typeface="DM Mono"/>
                <a:cs typeface="DM Mono"/>
                <a:sym typeface="DM Mono"/>
              </a:defRPr>
            </a:lvl5pPr>
            <a:lvl6pPr lvl="5" rtl="0" algn="l">
              <a:lnSpc>
                <a:spcPct val="100000"/>
              </a:lnSpc>
              <a:spcBef>
                <a:spcPts val="0"/>
              </a:spcBef>
              <a:spcAft>
                <a:spcPts val="0"/>
              </a:spcAft>
              <a:buSzPts val="1400"/>
              <a:buFont typeface="DM Mono"/>
              <a:buNone/>
              <a:defRPr>
                <a:latin typeface="DM Mono"/>
                <a:ea typeface="DM Mono"/>
                <a:cs typeface="DM Mono"/>
                <a:sym typeface="DM Mono"/>
              </a:defRPr>
            </a:lvl6pPr>
            <a:lvl7pPr lvl="6" rtl="0" algn="l">
              <a:lnSpc>
                <a:spcPct val="100000"/>
              </a:lnSpc>
              <a:spcBef>
                <a:spcPts val="0"/>
              </a:spcBef>
              <a:spcAft>
                <a:spcPts val="0"/>
              </a:spcAft>
              <a:buSzPts val="1400"/>
              <a:buFont typeface="DM Mono"/>
              <a:buNone/>
              <a:defRPr>
                <a:latin typeface="DM Mono"/>
                <a:ea typeface="DM Mono"/>
                <a:cs typeface="DM Mono"/>
                <a:sym typeface="DM Mono"/>
              </a:defRPr>
            </a:lvl7pPr>
            <a:lvl8pPr lvl="7" rtl="0" algn="l">
              <a:lnSpc>
                <a:spcPct val="100000"/>
              </a:lnSpc>
              <a:spcBef>
                <a:spcPts val="0"/>
              </a:spcBef>
              <a:spcAft>
                <a:spcPts val="0"/>
              </a:spcAft>
              <a:buSzPts val="1400"/>
              <a:buFont typeface="DM Mono"/>
              <a:buNone/>
              <a:defRPr>
                <a:latin typeface="DM Mono"/>
                <a:ea typeface="DM Mono"/>
                <a:cs typeface="DM Mono"/>
                <a:sym typeface="DM Mono"/>
              </a:defRPr>
            </a:lvl8pPr>
            <a:lvl9pPr lvl="8" rtl="0" algn="l">
              <a:lnSpc>
                <a:spcPct val="100000"/>
              </a:lnSpc>
              <a:spcBef>
                <a:spcPts val="0"/>
              </a:spcBef>
              <a:spcAft>
                <a:spcPts val="0"/>
              </a:spcAft>
              <a:buSzPts val="1400"/>
              <a:buFont typeface="DM Mono"/>
              <a:buNone/>
              <a:defRPr>
                <a:latin typeface="DM Mono"/>
                <a:ea typeface="DM Mono"/>
                <a:cs typeface="DM Mono"/>
                <a:sym typeface="DM Mono"/>
              </a:defRPr>
            </a:lvl9pPr>
          </a:lstStyle>
          <a:p/>
        </p:txBody>
      </p:sp>
      <p:sp>
        <p:nvSpPr>
          <p:cNvPr id="557" name="Google Shape;557;g279a4a6f3d1_0_5473"/>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i="0" sz="1100" u="none" cap="none" strike="noStrike"/>
            </a:lvl1pPr>
            <a:lvl2pPr indent="0" lvl="1" marL="0" marR="0" rtl="0" algn="r">
              <a:lnSpc>
                <a:spcPct val="100000"/>
              </a:lnSpc>
              <a:spcBef>
                <a:spcPts val="0"/>
              </a:spcBef>
              <a:spcAft>
                <a:spcPts val="0"/>
              </a:spcAft>
              <a:buClr>
                <a:srgbClr val="000000"/>
              </a:buClr>
              <a:buSzPts val="1100"/>
              <a:buFont typeface="Arial"/>
              <a:buNone/>
              <a:defRPr i="0" sz="1100" u="none" cap="none" strike="noStrike"/>
            </a:lvl2pPr>
            <a:lvl3pPr indent="0" lvl="2" marL="0" marR="0" rtl="0" algn="r">
              <a:lnSpc>
                <a:spcPct val="100000"/>
              </a:lnSpc>
              <a:spcBef>
                <a:spcPts val="0"/>
              </a:spcBef>
              <a:spcAft>
                <a:spcPts val="0"/>
              </a:spcAft>
              <a:buClr>
                <a:srgbClr val="000000"/>
              </a:buClr>
              <a:buSzPts val="1100"/>
              <a:buFont typeface="Arial"/>
              <a:buNone/>
              <a:defRPr i="0" sz="1100" u="none" cap="none" strike="noStrike"/>
            </a:lvl3pPr>
            <a:lvl4pPr indent="0" lvl="3" marL="0" marR="0" rtl="0" algn="r">
              <a:lnSpc>
                <a:spcPct val="100000"/>
              </a:lnSpc>
              <a:spcBef>
                <a:spcPts val="0"/>
              </a:spcBef>
              <a:spcAft>
                <a:spcPts val="0"/>
              </a:spcAft>
              <a:buClr>
                <a:srgbClr val="000000"/>
              </a:buClr>
              <a:buSzPts val="1100"/>
              <a:buFont typeface="Arial"/>
              <a:buNone/>
              <a:defRPr i="0" sz="1100" u="none" cap="none" strike="noStrike"/>
            </a:lvl4pPr>
            <a:lvl5pPr indent="0" lvl="4" marL="0" marR="0" rtl="0" algn="r">
              <a:lnSpc>
                <a:spcPct val="100000"/>
              </a:lnSpc>
              <a:spcBef>
                <a:spcPts val="0"/>
              </a:spcBef>
              <a:spcAft>
                <a:spcPts val="0"/>
              </a:spcAft>
              <a:buClr>
                <a:srgbClr val="000000"/>
              </a:buClr>
              <a:buSzPts val="1100"/>
              <a:buFont typeface="Arial"/>
              <a:buNone/>
              <a:defRPr i="0" sz="1100" u="none" cap="none" strike="noStrike"/>
            </a:lvl5pPr>
            <a:lvl6pPr indent="0" lvl="5" marL="0" marR="0" rtl="0" algn="r">
              <a:lnSpc>
                <a:spcPct val="100000"/>
              </a:lnSpc>
              <a:spcBef>
                <a:spcPts val="0"/>
              </a:spcBef>
              <a:spcAft>
                <a:spcPts val="0"/>
              </a:spcAft>
              <a:buClr>
                <a:srgbClr val="000000"/>
              </a:buClr>
              <a:buSzPts val="1100"/>
              <a:buFont typeface="Arial"/>
              <a:buNone/>
              <a:defRPr i="0" sz="1100" u="none" cap="none" strike="noStrike"/>
            </a:lvl6pPr>
            <a:lvl7pPr indent="0" lvl="6" marL="0" marR="0" rtl="0" algn="r">
              <a:lnSpc>
                <a:spcPct val="100000"/>
              </a:lnSpc>
              <a:spcBef>
                <a:spcPts val="0"/>
              </a:spcBef>
              <a:spcAft>
                <a:spcPts val="0"/>
              </a:spcAft>
              <a:buClr>
                <a:srgbClr val="000000"/>
              </a:buClr>
              <a:buSzPts val="1100"/>
              <a:buFont typeface="Arial"/>
              <a:buNone/>
              <a:defRPr i="0" sz="1100" u="none" cap="none" strike="noStrike"/>
            </a:lvl7pPr>
            <a:lvl8pPr indent="0" lvl="7" marL="0" marR="0" rtl="0" algn="r">
              <a:lnSpc>
                <a:spcPct val="100000"/>
              </a:lnSpc>
              <a:spcBef>
                <a:spcPts val="0"/>
              </a:spcBef>
              <a:spcAft>
                <a:spcPts val="0"/>
              </a:spcAft>
              <a:buClr>
                <a:srgbClr val="000000"/>
              </a:buClr>
              <a:buSzPts val="1100"/>
              <a:buFont typeface="Arial"/>
              <a:buNone/>
              <a:defRPr i="0" sz="1100" u="none" cap="none" strike="noStrike"/>
            </a:lvl8pPr>
            <a:lvl9pPr indent="0" lvl="8" marL="0" marR="0" rtl="0" algn="r">
              <a:lnSpc>
                <a:spcPct val="100000"/>
              </a:lnSpc>
              <a:spcBef>
                <a:spcPts val="0"/>
              </a:spcBef>
              <a:spcAft>
                <a:spcPts val="0"/>
              </a:spcAft>
              <a:buClr>
                <a:srgbClr val="000000"/>
              </a:buClr>
              <a:buSzPts val="1100"/>
              <a:buFont typeface="Arial"/>
              <a:buNone/>
              <a:defRPr i="0" sz="1100" u="none" cap="none" strike="noStrike"/>
            </a:lvl9pPr>
          </a:lstStyle>
          <a:p>
            <a:pPr indent="0" lvl="0" marL="0" rtl="0" algn="r">
              <a:spcBef>
                <a:spcPts val="0"/>
              </a:spcBef>
              <a:spcAft>
                <a:spcPts val="0"/>
              </a:spcAft>
              <a:buNone/>
            </a:pPr>
            <a:fld id="{00000000-1234-1234-1234-123412341234}" type="slidenum">
              <a:rPr lang="en-US"/>
              <a:t>‹#›</a:t>
            </a:fld>
            <a:endParaRPr/>
          </a:p>
        </p:txBody>
      </p:sp>
      <p:sp>
        <p:nvSpPr>
          <p:cNvPr id="558" name="Google Shape;558;g279a4a6f3d1_0_5473"/>
          <p:cNvSpPr txBox="1"/>
          <p:nvPr>
            <p:ph idx="2" type="subTitle"/>
          </p:nvPr>
        </p:nvSpPr>
        <p:spPr>
          <a:xfrm>
            <a:off x="308433" y="1064533"/>
            <a:ext cx="11578800" cy="429900"/>
          </a:xfrm>
          <a:prstGeom prst="rect">
            <a:avLst/>
          </a:prstGeom>
        </p:spPr>
        <p:txBody>
          <a:bodyPr anchorCtr="0" anchor="t" bIns="0" lIns="0" spcFirstLastPara="1" rIns="0" wrap="square" tIns="0">
            <a:spAutoFit/>
          </a:bodyPr>
          <a:lstStyle>
            <a:lvl1pPr lvl="0" rtl="0">
              <a:spcBef>
                <a:spcPts val="0"/>
              </a:spcBef>
              <a:spcAft>
                <a:spcPts val="0"/>
              </a:spcAft>
              <a:buClr>
                <a:schemeClr val="accent1"/>
              </a:buClr>
              <a:buSzPts val="1300"/>
              <a:buNone/>
              <a:defRPr b="1">
                <a:solidFill>
                  <a:schemeClr val="accent1"/>
                </a:solidFill>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_2">
    <p:bg>
      <p:bgPr>
        <a:solidFill>
          <a:schemeClr val="accent4"/>
        </a:solidFill>
      </p:bgPr>
    </p:bg>
    <p:spTree>
      <p:nvGrpSpPr>
        <p:cNvPr id="559" name="Shape 559"/>
        <p:cNvGrpSpPr/>
        <p:nvPr/>
      </p:nvGrpSpPr>
      <p:grpSpPr>
        <a:xfrm>
          <a:off x="0" y="0"/>
          <a:ext cx="0" cy="0"/>
          <a:chOff x="0" y="0"/>
          <a:chExt cx="0" cy="0"/>
        </a:xfrm>
      </p:grpSpPr>
      <p:sp>
        <p:nvSpPr>
          <p:cNvPr id="560" name="Google Shape;560;g279a4a6f3d1_0_5478"/>
          <p:cNvSpPr txBox="1"/>
          <p:nvPr>
            <p:ph type="title"/>
          </p:nvPr>
        </p:nvSpPr>
        <p:spPr>
          <a:xfrm>
            <a:off x="762191" y="609600"/>
            <a:ext cx="10662900" cy="5638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61" name="Google Shape;561;g279a4a6f3d1_0_547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562" name="Google Shape;562;g279a4a6f3d1_0_5478"/>
          <p:cNvPicPr preferRelativeResize="0"/>
          <p:nvPr/>
        </p:nvPicPr>
        <p:blipFill rotWithShape="1">
          <a:blip r:embed="rId2">
            <a:alphaModFix/>
          </a:blip>
          <a:srcRect b="0" l="0" r="0" t="0"/>
          <a:stretch/>
        </p:blipFill>
        <p:spPr>
          <a:xfrm>
            <a:off x="10669265" y="6474098"/>
            <a:ext cx="188373" cy="18837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2">
  <p:cSld name="1_9 Content B - 2 Column">
    <p:spTree>
      <p:nvGrpSpPr>
        <p:cNvPr id="563" name="Shape 563"/>
        <p:cNvGrpSpPr/>
        <p:nvPr/>
      </p:nvGrpSpPr>
      <p:grpSpPr>
        <a:xfrm>
          <a:off x="0" y="0"/>
          <a:ext cx="0" cy="0"/>
          <a:chOff x="0" y="0"/>
          <a:chExt cx="0" cy="0"/>
        </a:xfrm>
      </p:grpSpPr>
      <p:sp>
        <p:nvSpPr>
          <p:cNvPr id="564" name="Google Shape;564;g279a4a6f3d1_0_5482"/>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65" name="Google Shape;565;g279a4a6f3d1_0_5482"/>
          <p:cNvSpPr txBox="1"/>
          <p:nvPr>
            <p:ph idx="1" type="body"/>
          </p:nvPr>
        </p:nvSpPr>
        <p:spPr>
          <a:xfrm>
            <a:off x="762007"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66" name="Google Shape;566;g279a4a6f3d1_0_5482"/>
          <p:cNvSpPr txBox="1"/>
          <p:nvPr>
            <p:ph idx="2" type="body"/>
          </p:nvPr>
        </p:nvSpPr>
        <p:spPr>
          <a:xfrm>
            <a:off x="6918271"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67" name="Google Shape;567;g279a4a6f3d1_0_5482"/>
          <p:cNvSpPr txBox="1"/>
          <p:nvPr>
            <p:ph idx="3" type="subTitle"/>
          </p:nvPr>
        </p:nvSpPr>
        <p:spPr>
          <a:xfrm>
            <a:off x="796021" y="1970333"/>
            <a:ext cx="44856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68" name="Google Shape;568;g279a4a6f3d1_0_5482"/>
          <p:cNvSpPr txBox="1"/>
          <p:nvPr>
            <p:ph idx="4" type="subTitle"/>
          </p:nvPr>
        </p:nvSpPr>
        <p:spPr>
          <a:xfrm>
            <a:off x="6935371" y="1970333"/>
            <a:ext cx="4486200" cy="6432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dk1"/>
              </a:buClr>
              <a:buSzPts val="2000"/>
              <a:buNone/>
              <a:defRPr b="1" sz="2000"/>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69" name="Google Shape;569;g279a4a6f3d1_0_5482"/>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70" name="Google Shape;570;g279a4a6f3d1_0_5482"/>
          <p:cNvSpPr txBox="1"/>
          <p:nvPr>
            <p:ph idx="5"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o"/>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p:cSld name="BLANK_2">
    <p:spTree>
      <p:nvGrpSpPr>
        <p:cNvPr id="571" name="Shape 571"/>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1">
  <p:cSld name="14 Content D - Card Right">
    <p:spTree>
      <p:nvGrpSpPr>
        <p:cNvPr id="572" name="Shape 572"/>
        <p:cNvGrpSpPr/>
        <p:nvPr/>
      </p:nvGrpSpPr>
      <p:grpSpPr>
        <a:xfrm>
          <a:off x="0" y="0"/>
          <a:ext cx="0" cy="0"/>
          <a:chOff x="0" y="0"/>
          <a:chExt cx="0" cy="0"/>
        </a:xfrm>
      </p:grpSpPr>
      <p:sp>
        <p:nvSpPr>
          <p:cNvPr id="573" name="Google Shape;573;g279a4a6f3d1_0_549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74" name="Google Shape;574;g279a4a6f3d1_0_5491"/>
          <p:cNvSpPr txBox="1"/>
          <p:nvPr>
            <p:ph idx="1" type="body"/>
          </p:nvPr>
        </p:nvSpPr>
        <p:spPr>
          <a:xfrm>
            <a:off x="762008"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75" name="Google Shape;575;g279a4a6f3d1_0_5491"/>
          <p:cNvSpPr txBox="1"/>
          <p:nvPr>
            <p:ph idx="2" type="body"/>
          </p:nvPr>
        </p:nvSpPr>
        <p:spPr>
          <a:xfrm>
            <a:off x="6166330" y="1988833"/>
            <a:ext cx="52455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76" name="Google Shape;576;g279a4a6f3d1_0_5491"/>
          <p:cNvSpPr txBox="1"/>
          <p:nvPr>
            <p:ph idx="3"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400"/>
              <a:buNone/>
              <a:defRPr sz="2400"/>
            </a:lvl2pPr>
            <a:lvl3pPr lvl="2" rtl="0" algn="l">
              <a:lnSpc>
                <a:spcPct val="90000"/>
              </a:lnSpc>
              <a:spcBef>
                <a:spcPts val="500"/>
              </a:spcBef>
              <a:spcAft>
                <a:spcPts val="0"/>
              </a:spcAft>
              <a:buSzPts val="2400"/>
              <a:buNone/>
              <a:defRPr sz="2400"/>
            </a:lvl3pPr>
            <a:lvl4pPr lvl="3" rtl="0" algn="l">
              <a:lnSpc>
                <a:spcPct val="90000"/>
              </a:lnSpc>
              <a:spcBef>
                <a:spcPts val="500"/>
              </a:spcBef>
              <a:spcAft>
                <a:spcPts val="0"/>
              </a:spcAft>
              <a:buSzPts val="2400"/>
              <a:buNone/>
              <a:defRPr sz="2400"/>
            </a:lvl4pPr>
            <a:lvl5pPr lvl="4" rtl="0" algn="l">
              <a:lnSpc>
                <a:spcPct val="90000"/>
              </a:lnSpc>
              <a:spcBef>
                <a:spcPts val="500"/>
              </a:spcBef>
              <a:spcAft>
                <a:spcPts val="0"/>
              </a:spcAft>
              <a:buSzPts val="2400"/>
              <a:buNone/>
              <a:defRPr sz="2400"/>
            </a:lvl5pPr>
            <a:lvl6pPr lvl="5" rtl="0" algn="l">
              <a:lnSpc>
                <a:spcPct val="90000"/>
              </a:lnSpc>
              <a:spcBef>
                <a:spcPts val="500"/>
              </a:spcBef>
              <a:spcAft>
                <a:spcPts val="0"/>
              </a:spcAft>
              <a:buSzPts val="2400"/>
              <a:buNone/>
              <a:defRPr sz="2400"/>
            </a:lvl6pPr>
            <a:lvl7pPr lvl="6" rtl="0" algn="l">
              <a:lnSpc>
                <a:spcPct val="90000"/>
              </a:lnSpc>
              <a:spcBef>
                <a:spcPts val="500"/>
              </a:spcBef>
              <a:spcAft>
                <a:spcPts val="0"/>
              </a:spcAft>
              <a:buSzPts val="2400"/>
              <a:buNone/>
              <a:defRPr sz="2400"/>
            </a:lvl7pPr>
            <a:lvl8pPr lvl="7" rtl="0" algn="l">
              <a:lnSpc>
                <a:spcPct val="90000"/>
              </a:lnSpc>
              <a:spcBef>
                <a:spcPts val="500"/>
              </a:spcBef>
              <a:spcAft>
                <a:spcPts val="0"/>
              </a:spcAft>
              <a:buSzPts val="2400"/>
              <a:buNone/>
              <a:defRPr sz="2400"/>
            </a:lvl8pPr>
            <a:lvl9pPr lvl="8" rtl="0" algn="l">
              <a:lnSpc>
                <a:spcPct val="90000"/>
              </a:lnSpc>
              <a:spcBef>
                <a:spcPts val="500"/>
              </a:spcBef>
              <a:spcAft>
                <a:spcPts val="0"/>
              </a:spcAft>
              <a:buSzPts val="2400"/>
              <a:buNone/>
              <a:defRPr sz="2400"/>
            </a:lvl9pPr>
          </a:lstStyle>
          <a:p/>
        </p:txBody>
      </p:sp>
      <p:sp>
        <p:nvSpPr>
          <p:cNvPr id="577" name="Google Shape;577;g279a4a6f3d1_0_5491"/>
          <p:cNvSpPr txBox="1"/>
          <p:nvPr>
            <p:ph idx="12" type="sldNum"/>
          </p:nvPr>
        </p:nvSpPr>
        <p:spPr>
          <a:xfrm>
            <a:off x="10869293" y="6351634"/>
            <a:ext cx="666900" cy="524700"/>
          </a:xfrm>
          <a:prstGeom prst="rect">
            <a:avLst/>
          </a:prstGeom>
          <a:noFill/>
          <a:ln>
            <a:noFill/>
          </a:ln>
        </p:spPr>
        <p:txBody>
          <a:bodyPr anchorCtr="0" anchor="t" bIns="121850" lIns="121850" spcFirstLastPara="1" rIns="121850" wrap="square" tIns="12185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19">
    <p:bg>
      <p:bgPr>
        <a:solidFill>
          <a:schemeClr val="lt1"/>
        </a:solidFill>
      </p:bgPr>
    </p:bg>
    <p:spTree>
      <p:nvGrpSpPr>
        <p:cNvPr id="578" name="Shape 578"/>
        <p:cNvGrpSpPr/>
        <p:nvPr/>
      </p:nvGrpSpPr>
      <p:grpSpPr>
        <a:xfrm>
          <a:off x="0" y="0"/>
          <a:ext cx="0" cy="0"/>
          <a:chOff x="0" y="0"/>
          <a:chExt cx="0" cy="0"/>
        </a:xfrm>
      </p:grpSpPr>
      <p:sp>
        <p:nvSpPr>
          <p:cNvPr id="579" name="Google Shape;579;g279a4a6f3d1_0_549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80" name="Google Shape;580;g279a4a6f3d1_0_5497"/>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581" name="Google Shape;581;g279a4a6f3d1_0_5497"/>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82" name="Google Shape;582;g279a4a6f3d1_0_549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1">
  <p:cSld name="OBJECT_2_1_1_1_2_1_4">
    <p:spTree>
      <p:nvGrpSpPr>
        <p:cNvPr id="583" name="Shape 583"/>
        <p:cNvGrpSpPr/>
        <p:nvPr/>
      </p:nvGrpSpPr>
      <p:grpSpPr>
        <a:xfrm>
          <a:off x="0" y="0"/>
          <a:ext cx="0" cy="0"/>
          <a:chOff x="0" y="0"/>
          <a:chExt cx="0" cy="0"/>
        </a:xfrm>
      </p:grpSpPr>
      <p:sp>
        <p:nvSpPr>
          <p:cNvPr id="584" name="Google Shape;584;g279a4a6f3d1_0_550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85" name="Google Shape;585;g279a4a6f3d1_0_5502"/>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cxnSp>
        <p:nvCxnSpPr>
          <p:cNvPr id="586" name="Google Shape;586;g279a4a6f3d1_0_5502"/>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87" name="Google Shape;587;g279a4a6f3d1_0_5502"/>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5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5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5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5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588" name="Google Shape;588;g279a4a6f3d1_0_5502"/>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5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5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5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5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589" name="Google Shape;589;g279a4a6f3d1_0_5502"/>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000"/>
              <a:buNone/>
              <a:defRPr b="1" sz="20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590" name="Google Shape;590;g279a4a6f3d1_0_5502"/>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000"/>
              <a:buNone/>
              <a:defRPr b="1" sz="20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591" name="Google Shape;591;g279a4a6f3d1_0_5502"/>
          <p:cNvSpPr txBox="1"/>
          <p:nvPr>
            <p:ph idx="12" type="sldNum"/>
          </p:nvPr>
        </p:nvSpPr>
        <p:spPr>
          <a:xfrm>
            <a:off x="11100446" y="6473300"/>
            <a:ext cx="324300" cy="186300"/>
          </a:xfrm>
          <a:prstGeom prst="rect">
            <a:avLst/>
          </a:prstGeom>
        </p:spPr>
        <p:txBody>
          <a:bodyPr anchorCtr="0" anchor="t" bIns="121875" lIns="121875" spcFirstLastPara="1" rIns="121875" wrap="square" tIns="121875">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592" name="Shape 592"/>
        <p:cNvGrpSpPr/>
        <p:nvPr/>
      </p:nvGrpSpPr>
      <p:grpSpPr>
        <a:xfrm>
          <a:off x="0" y="0"/>
          <a:ext cx="0" cy="0"/>
          <a:chOff x="0" y="0"/>
          <a:chExt cx="0" cy="0"/>
        </a:xfrm>
      </p:grpSpPr>
      <p:sp>
        <p:nvSpPr>
          <p:cNvPr id="593" name="Google Shape;593;g279a4a6f3d1_0_5511"/>
          <p:cNvSpPr/>
          <p:nvPr/>
        </p:nvSpPr>
        <p:spPr>
          <a:xfrm>
            <a:off x="61631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4" name="Google Shape;594;g279a4a6f3d1_0_5511"/>
          <p:cNvSpPr/>
          <p:nvPr/>
        </p:nvSpPr>
        <p:spPr>
          <a:xfrm>
            <a:off x="609600" y="4147599"/>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5" name="Google Shape;595;g279a4a6f3d1_0_5511"/>
          <p:cNvSpPr/>
          <p:nvPr/>
        </p:nvSpPr>
        <p:spPr>
          <a:xfrm>
            <a:off x="61631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6" name="Google Shape;596;g279a4a6f3d1_0_5511"/>
          <p:cNvSpPr/>
          <p:nvPr/>
        </p:nvSpPr>
        <p:spPr>
          <a:xfrm>
            <a:off x="609600" y="1825633"/>
            <a:ext cx="54162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597" name="Google Shape;597;g279a4a6f3d1_0_551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98" name="Google Shape;598;g279a4a6f3d1_0_5511"/>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599" name="Google Shape;599;g279a4a6f3d1_0_5511"/>
          <p:cNvSpPr txBox="1"/>
          <p:nvPr>
            <p:ph idx="2" type="subTitle"/>
          </p:nvPr>
        </p:nvSpPr>
        <p:spPr>
          <a:xfrm>
            <a:off x="764900" y="1988833"/>
            <a:ext cx="5112000" cy="17853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1600"/>
              <a:buNone/>
              <a:defRPr sz="1600"/>
            </a:lvl1pPr>
            <a:lvl2pPr lvl="1" rtl="0">
              <a:lnSpc>
                <a:spcPct val="115000"/>
              </a:lnSpc>
              <a:spcBef>
                <a:spcPts val="600"/>
              </a:spcBef>
              <a:spcAft>
                <a:spcPts val="0"/>
              </a:spcAft>
              <a:buClr>
                <a:schemeClr val="dk1"/>
              </a:buClr>
              <a:buSzPts val="1600"/>
              <a:buNone/>
              <a:defRPr sz="1600"/>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sp>
        <p:nvSpPr>
          <p:cNvPr id="600" name="Google Shape;600;g279a4a6f3d1_0_5511"/>
          <p:cNvSpPr txBox="1"/>
          <p:nvPr>
            <p:ph idx="3" type="subTitle"/>
          </p:nvPr>
        </p:nvSpPr>
        <p:spPr>
          <a:xfrm>
            <a:off x="6315100" y="1988833"/>
            <a:ext cx="5112000" cy="17853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1600"/>
              <a:buNone/>
              <a:defRPr sz="1600"/>
            </a:lvl1pPr>
            <a:lvl2pPr lvl="1" rtl="0">
              <a:lnSpc>
                <a:spcPct val="115000"/>
              </a:lnSpc>
              <a:spcBef>
                <a:spcPts val="600"/>
              </a:spcBef>
              <a:spcAft>
                <a:spcPts val="0"/>
              </a:spcAft>
              <a:buClr>
                <a:schemeClr val="dk1"/>
              </a:buClr>
              <a:buSzPts val="1600"/>
              <a:buNone/>
              <a:defRPr sz="1600"/>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sp>
        <p:nvSpPr>
          <p:cNvPr id="601" name="Google Shape;601;g279a4a6f3d1_0_5511"/>
          <p:cNvSpPr txBox="1"/>
          <p:nvPr>
            <p:ph idx="4" type="subTitle"/>
          </p:nvPr>
        </p:nvSpPr>
        <p:spPr>
          <a:xfrm>
            <a:off x="764900" y="4302068"/>
            <a:ext cx="5112000" cy="17853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1600"/>
              <a:buNone/>
              <a:defRPr sz="1600"/>
            </a:lvl1pPr>
            <a:lvl2pPr lvl="1" rtl="0">
              <a:lnSpc>
                <a:spcPct val="115000"/>
              </a:lnSpc>
              <a:spcBef>
                <a:spcPts val="600"/>
              </a:spcBef>
              <a:spcAft>
                <a:spcPts val="0"/>
              </a:spcAft>
              <a:buClr>
                <a:schemeClr val="dk1"/>
              </a:buClr>
              <a:buSzPts val="1600"/>
              <a:buNone/>
              <a:defRPr sz="1600"/>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sp>
        <p:nvSpPr>
          <p:cNvPr id="602" name="Google Shape;602;g279a4a6f3d1_0_5511"/>
          <p:cNvSpPr txBox="1"/>
          <p:nvPr>
            <p:ph idx="5" type="subTitle"/>
          </p:nvPr>
        </p:nvSpPr>
        <p:spPr>
          <a:xfrm>
            <a:off x="6315100" y="4302068"/>
            <a:ext cx="5112000" cy="17853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1600"/>
              <a:buNone/>
              <a:defRPr sz="1600"/>
            </a:lvl1pPr>
            <a:lvl2pPr lvl="1" rtl="0">
              <a:lnSpc>
                <a:spcPct val="115000"/>
              </a:lnSpc>
              <a:spcBef>
                <a:spcPts val="600"/>
              </a:spcBef>
              <a:spcAft>
                <a:spcPts val="0"/>
              </a:spcAft>
              <a:buClr>
                <a:schemeClr val="dk1"/>
              </a:buClr>
              <a:buSzPts val="1600"/>
              <a:buNone/>
              <a:defRPr sz="1600"/>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sp>
        <p:nvSpPr>
          <p:cNvPr id="603" name="Google Shape;603;g279a4a6f3d1_0_5511"/>
          <p:cNvSpPr txBox="1"/>
          <p:nvPr>
            <p:ph idx="12" type="sldNum"/>
          </p:nvPr>
        </p:nvSpPr>
        <p:spPr>
          <a:xfrm>
            <a:off x="11100446" y="6473300"/>
            <a:ext cx="324300" cy="1863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w/ No Logo">
  <p:cSld name="BLANK_1">
    <p:spTree>
      <p:nvGrpSpPr>
        <p:cNvPr id="604" name="Shape 604"/>
        <p:cNvGrpSpPr/>
        <p:nvPr/>
      </p:nvGrpSpPr>
      <p:grpSpPr>
        <a:xfrm>
          <a:off x="0" y="0"/>
          <a:ext cx="0" cy="0"/>
          <a:chOff x="0" y="0"/>
          <a:chExt cx="0" cy="0"/>
        </a:xfrm>
      </p:grpSpPr>
      <p:sp>
        <p:nvSpPr>
          <p:cNvPr id="605" name="Google Shape;605;g279a4a6f3d1_0_5523"/>
          <p:cNvSpPr/>
          <p:nvPr/>
        </p:nvSpPr>
        <p:spPr>
          <a:xfrm>
            <a:off x="283750" y="6184075"/>
            <a:ext cx="1633800" cy="52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1">
  <p:cSld name="1_Content E - Power Statement 4_1">
    <p:bg>
      <p:bgPr>
        <a:solidFill>
          <a:schemeClr val="accent6"/>
        </a:solidFill>
      </p:bgPr>
    </p:bg>
    <p:spTree>
      <p:nvGrpSpPr>
        <p:cNvPr id="606" name="Shape 606"/>
        <p:cNvGrpSpPr/>
        <p:nvPr/>
      </p:nvGrpSpPr>
      <p:grpSpPr>
        <a:xfrm>
          <a:off x="0" y="0"/>
          <a:ext cx="0" cy="0"/>
          <a:chOff x="0" y="0"/>
          <a:chExt cx="0" cy="0"/>
        </a:xfrm>
      </p:grpSpPr>
      <p:sp>
        <p:nvSpPr>
          <p:cNvPr id="607" name="Google Shape;607;g279a4a6f3d1_0_5525"/>
          <p:cNvSpPr txBox="1"/>
          <p:nvPr>
            <p:ph type="title"/>
          </p:nvPr>
        </p:nvSpPr>
        <p:spPr>
          <a:xfrm>
            <a:off x="762191" y="609600"/>
            <a:ext cx="10662900" cy="5638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500"/>
              <a:buNone/>
              <a:defRPr sz="1900">
                <a:solidFill>
                  <a:schemeClr val="lt1"/>
                </a:solidFill>
              </a:defRPr>
            </a:lvl2pPr>
            <a:lvl3pPr lvl="2" rtl="0" algn="l">
              <a:lnSpc>
                <a:spcPct val="100000"/>
              </a:lnSpc>
              <a:spcBef>
                <a:spcPts val="0"/>
              </a:spcBef>
              <a:spcAft>
                <a:spcPts val="0"/>
              </a:spcAft>
              <a:buClr>
                <a:schemeClr val="lt1"/>
              </a:buClr>
              <a:buSzPts val="1500"/>
              <a:buNone/>
              <a:defRPr sz="1900">
                <a:solidFill>
                  <a:schemeClr val="lt1"/>
                </a:solidFill>
              </a:defRPr>
            </a:lvl3pPr>
            <a:lvl4pPr lvl="3" rtl="0" algn="l">
              <a:lnSpc>
                <a:spcPct val="100000"/>
              </a:lnSpc>
              <a:spcBef>
                <a:spcPts val="0"/>
              </a:spcBef>
              <a:spcAft>
                <a:spcPts val="0"/>
              </a:spcAft>
              <a:buClr>
                <a:schemeClr val="lt1"/>
              </a:buClr>
              <a:buSzPts val="1500"/>
              <a:buNone/>
              <a:defRPr sz="1900">
                <a:solidFill>
                  <a:schemeClr val="lt1"/>
                </a:solidFill>
              </a:defRPr>
            </a:lvl4pPr>
            <a:lvl5pPr lvl="4" rtl="0" algn="l">
              <a:lnSpc>
                <a:spcPct val="100000"/>
              </a:lnSpc>
              <a:spcBef>
                <a:spcPts val="0"/>
              </a:spcBef>
              <a:spcAft>
                <a:spcPts val="0"/>
              </a:spcAft>
              <a:buClr>
                <a:schemeClr val="lt1"/>
              </a:buClr>
              <a:buSzPts val="1500"/>
              <a:buNone/>
              <a:defRPr sz="1900">
                <a:solidFill>
                  <a:schemeClr val="lt1"/>
                </a:solidFill>
              </a:defRPr>
            </a:lvl5pPr>
            <a:lvl6pPr lvl="5" rtl="0" algn="l">
              <a:lnSpc>
                <a:spcPct val="100000"/>
              </a:lnSpc>
              <a:spcBef>
                <a:spcPts val="0"/>
              </a:spcBef>
              <a:spcAft>
                <a:spcPts val="0"/>
              </a:spcAft>
              <a:buClr>
                <a:schemeClr val="lt1"/>
              </a:buClr>
              <a:buSzPts val="1500"/>
              <a:buNone/>
              <a:defRPr sz="1900">
                <a:solidFill>
                  <a:schemeClr val="lt1"/>
                </a:solidFill>
              </a:defRPr>
            </a:lvl6pPr>
            <a:lvl7pPr lvl="6" rtl="0" algn="l">
              <a:lnSpc>
                <a:spcPct val="100000"/>
              </a:lnSpc>
              <a:spcBef>
                <a:spcPts val="0"/>
              </a:spcBef>
              <a:spcAft>
                <a:spcPts val="0"/>
              </a:spcAft>
              <a:buClr>
                <a:schemeClr val="lt1"/>
              </a:buClr>
              <a:buSzPts val="1500"/>
              <a:buNone/>
              <a:defRPr sz="1900">
                <a:solidFill>
                  <a:schemeClr val="lt1"/>
                </a:solidFill>
              </a:defRPr>
            </a:lvl7pPr>
            <a:lvl8pPr lvl="7" rtl="0" algn="l">
              <a:lnSpc>
                <a:spcPct val="100000"/>
              </a:lnSpc>
              <a:spcBef>
                <a:spcPts val="0"/>
              </a:spcBef>
              <a:spcAft>
                <a:spcPts val="0"/>
              </a:spcAft>
              <a:buClr>
                <a:schemeClr val="lt1"/>
              </a:buClr>
              <a:buSzPts val="1500"/>
              <a:buNone/>
              <a:defRPr sz="1900">
                <a:solidFill>
                  <a:schemeClr val="lt1"/>
                </a:solidFill>
              </a:defRPr>
            </a:lvl8pPr>
            <a:lvl9pPr lvl="8" rtl="0" algn="l">
              <a:lnSpc>
                <a:spcPct val="100000"/>
              </a:lnSpc>
              <a:spcBef>
                <a:spcPts val="0"/>
              </a:spcBef>
              <a:spcAft>
                <a:spcPts val="0"/>
              </a:spcAft>
              <a:buClr>
                <a:schemeClr val="lt1"/>
              </a:buClr>
              <a:buSzPts val="1500"/>
              <a:buNone/>
              <a:defRPr sz="1900">
                <a:solidFill>
                  <a:schemeClr val="lt1"/>
                </a:solidFill>
              </a:defRPr>
            </a:lvl9pPr>
          </a:lstStyle>
          <a:p/>
        </p:txBody>
      </p:sp>
      <p:sp>
        <p:nvSpPr>
          <p:cNvPr id="608" name="Google Shape;608;g279a4a6f3d1_0_5525"/>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609" name="Google Shape;609;g279a4a6f3d1_0_5525"/>
          <p:cNvPicPr preferRelativeResize="0"/>
          <p:nvPr/>
        </p:nvPicPr>
        <p:blipFill rotWithShape="1">
          <a:blip r:embed="rId2">
            <a:alphaModFix/>
          </a:blip>
          <a:srcRect b="0" l="0" r="0" t="0"/>
          <a:stretch/>
        </p:blipFill>
        <p:spPr>
          <a:xfrm>
            <a:off x="10669265" y="6474098"/>
            <a:ext cx="188420" cy="18842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65" name="Shape 65"/>
        <p:cNvGrpSpPr/>
        <p:nvPr/>
      </p:nvGrpSpPr>
      <p:grpSpPr>
        <a:xfrm>
          <a:off x="0" y="0"/>
          <a:ext cx="0" cy="0"/>
          <a:chOff x="0" y="0"/>
          <a:chExt cx="0" cy="0"/>
        </a:xfrm>
      </p:grpSpPr>
      <p:sp>
        <p:nvSpPr>
          <p:cNvPr id="66" name="Google Shape;66;g2770e6e974f_0_51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67" name="Google Shape;67;g2770e6e974f_0_518"/>
          <p:cNvSpPr txBox="1"/>
          <p:nvPr>
            <p:ph idx="12" type="sldNum"/>
          </p:nvPr>
        </p:nvSpPr>
        <p:spPr>
          <a:xfrm>
            <a:off x="11409045" y="6333134"/>
            <a:ext cx="731700" cy="5247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1700"/>
              <a:buFont typeface="Arial"/>
              <a:buNone/>
              <a:defRPr b="0" i="0" sz="1700" u="none" cap="none" strike="noStrike">
                <a:solidFill>
                  <a:schemeClr val="dk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1" showMasterSp="0">
  <p:cSld name="1_7 Content A - Basic 3_4">
    <p:bg>
      <p:bgPr>
        <a:solidFill>
          <a:schemeClr val="dk2"/>
        </a:solidFill>
      </p:bgPr>
    </p:bg>
    <p:spTree>
      <p:nvGrpSpPr>
        <p:cNvPr id="610" name="Shape 610"/>
        <p:cNvGrpSpPr/>
        <p:nvPr/>
      </p:nvGrpSpPr>
      <p:grpSpPr>
        <a:xfrm>
          <a:off x="0" y="0"/>
          <a:ext cx="0" cy="0"/>
          <a:chOff x="0" y="0"/>
          <a:chExt cx="0" cy="0"/>
        </a:xfrm>
      </p:grpSpPr>
      <p:sp>
        <p:nvSpPr>
          <p:cNvPr id="611" name="Google Shape;611;g279a4a6f3d1_0_552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1">
  <p:cSld name="OBJECT_2_1_1_2_1_1_1_4">
    <p:spTree>
      <p:nvGrpSpPr>
        <p:cNvPr id="612" name="Shape 612"/>
        <p:cNvGrpSpPr/>
        <p:nvPr/>
      </p:nvGrpSpPr>
      <p:grpSpPr>
        <a:xfrm>
          <a:off x="0" y="0"/>
          <a:ext cx="0" cy="0"/>
          <a:chOff x="0" y="0"/>
          <a:chExt cx="0" cy="0"/>
        </a:xfrm>
      </p:grpSpPr>
      <p:sp>
        <p:nvSpPr>
          <p:cNvPr id="613" name="Google Shape;613;g279a4a6f3d1_0_5531"/>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14" name="Google Shape;614;g279a4a6f3d1_0_5531"/>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615" name="Shape 615"/>
        <p:cNvGrpSpPr/>
        <p:nvPr/>
      </p:nvGrpSpPr>
      <p:grpSpPr>
        <a:xfrm>
          <a:off x="0" y="0"/>
          <a:ext cx="0" cy="0"/>
          <a:chOff x="0" y="0"/>
          <a:chExt cx="0" cy="0"/>
        </a:xfrm>
      </p:grpSpPr>
      <p:sp>
        <p:nvSpPr>
          <p:cNvPr id="616" name="Google Shape;616;g279a4a6f3d1_0_5534"/>
          <p:cNvSpPr/>
          <p:nvPr/>
        </p:nvSpPr>
        <p:spPr>
          <a:xfrm>
            <a:off x="460979" y="1944353"/>
            <a:ext cx="3388500" cy="3424800"/>
          </a:xfrm>
          <a:prstGeom prst="snip1Rect">
            <a:avLst>
              <a:gd fmla="val 16667" name="adj"/>
            </a:avLst>
          </a:prstGeom>
          <a:solidFill>
            <a:schemeClr val="accent5"/>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17" name="Google Shape;617;g279a4a6f3d1_0_5534"/>
          <p:cNvSpPr/>
          <p:nvPr/>
        </p:nvSpPr>
        <p:spPr>
          <a:xfrm>
            <a:off x="4415701" y="1944353"/>
            <a:ext cx="3388500" cy="3424800"/>
          </a:xfrm>
          <a:prstGeom prst="snip1Rect">
            <a:avLst>
              <a:gd fmla="val 16667" name="adj"/>
            </a:avLst>
          </a:prstGeom>
          <a:solidFill>
            <a:schemeClr val="dk2"/>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18" name="Google Shape;618;g279a4a6f3d1_0_553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19" name="Google Shape;619;g279a4a6f3d1_0_5534"/>
          <p:cNvSpPr txBox="1"/>
          <p:nvPr>
            <p:ph idx="1" type="body"/>
          </p:nvPr>
        </p:nvSpPr>
        <p:spPr>
          <a:xfrm>
            <a:off x="619241" y="2102946"/>
            <a:ext cx="3078000" cy="31197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Clr>
                <a:schemeClr val="lt1"/>
              </a:buClr>
              <a:buSzPts val="1300"/>
              <a:buChar char="▪"/>
              <a:defRPr sz="1900">
                <a:solidFill>
                  <a:schemeClr val="lt1"/>
                </a:solidFill>
              </a:defRPr>
            </a:lvl1pPr>
            <a:lvl2pPr indent="-304800" lvl="1" marL="914400" rtl="0" algn="l">
              <a:lnSpc>
                <a:spcPct val="90000"/>
              </a:lnSpc>
              <a:spcBef>
                <a:spcPts val="500"/>
              </a:spcBef>
              <a:spcAft>
                <a:spcPts val="0"/>
              </a:spcAft>
              <a:buClr>
                <a:schemeClr val="lt1"/>
              </a:buClr>
              <a:buSzPts val="1200"/>
              <a:buChar char="▪"/>
              <a:defRPr sz="1600">
                <a:solidFill>
                  <a:schemeClr val="lt1"/>
                </a:solidFill>
              </a:defRPr>
            </a:lvl2pPr>
            <a:lvl3pPr indent="-298450" lvl="2" marL="1371600" rtl="0" algn="l">
              <a:lnSpc>
                <a:spcPct val="90000"/>
              </a:lnSpc>
              <a:spcBef>
                <a:spcPts val="500"/>
              </a:spcBef>
              <a:spcAft>
                <a:spcPts val="0"/>
              </a:spcAft>
              <a:buClr>
                <a:schemeClr val="lt1"/>
              </a:buClr>
              <a:buSzPts val="1100"/>
              <a:buChar char="▪"/>
              <a:defRPr sz="1500">
                <a:solidFill>
                  <a:schemeClr val="lt1"/>
                </a:solidFill>
              </a:defRPr>
            </a:lvl3pPr>
            <a:lvl4pPr indent="-285750" lvl="3" marL="1828800" rtl="0" algn="l">
              <a:lnSpc>
                <a:spcPct val="90000"/>
              </a:lnSpc>
              <a:spcBef>
                <a:spcPts val="500"/>
              </a:spcBef>
              <a:spcAft>
                <a:spcPts val="0"/>
              </a:spcAft>
              <a:buClr>
                <a:schemeClr val="lt1"/>
              </a:buClr>
              <a:buSzPts val="900"/>
              <a:buChar char="▪"/>
              <a:defRPr sz="1200">
                <a:solidFill>
                  <a:schemeClr val="lt1"/>
                </a:solidFill>
              </a:defRPr>
            </a:lvl4pPr>
            <a:lvl5pPr indent="-285750" lvl="4" marL="2286000" rtl="0" algn="l">
              <a:lnSpc>
                <a:spcPct val="90000"/>
              </a:lnSpc>
              <a:spcBef>
                <a:spcPts val="500"/>
              </a:spcBef>
              <a:spcAft>
                <a:spcPts val="0"/>
              </a:spcAft>
              <a:buClr>
                <a:schemeClr val="lt1"/>
              </a:buClr>
              <a:buSzPts val="900"/>
              <a:buChar char="▪"/>
              <a:defRPr sz="1200">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620" name="Google Shape;620;g279a4a6f3d1_0_5534"/>
          <p:cNvSpPr txBox="1"/>
          <p:nvPr>
            <p:ph idx="2" type="body"/>
          </p:nvPr>
        </p:nvSpPr>
        <p:spPr>
          <a:xfrm>
            <a:off x="4579931" y="2104568"/>
            <a:ext cx="3078000" cy="3118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300"/>
              <a:buNone/>
              <a:defRPr sz="1900">
                <a:solidFill>
                  <a:schemeClr val="lt1"/>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050"/>
              <a:buNone/>
              <a:defRPr/>
            </a:lvl3pPr>
            <a:lvl4pPr indent="-228600" lvl="3" marL="1828800" rtl="0" algn="l">
              <a:lnSpc>
                <a:spcPct val="100000"/>
              </a:lnSpc>
              <a:spcBef>
                <a:spcPts val="0"/>
              </a:spcBef>
              <a:spcAft>
                <a:spcPts val="0"/>
              </a:spcAft>
              <a:buSzPts val="1050"/>
              <a:buNone/>
              <a:defRPr/>
            </a:lvl4pPr>
            <a:lvl5pPr indent="-228600" lvl="4" marL="2286000" rtl="0" algn="l">
              <a:lnSpc>
                <a:spcPct val="100000"/>
              </a:lnSpc>
              <a:spcBef>
                <a:spcPts val="0"/>
              </a:spcBef>
              <a:spcAft>
                <a:spcPts val="0"/>
              </a:spcAft>
              <a:buSzPts val="1050"/>
              <a:buNone/>
              <a:defRPr/>
            </a:lvl5pPr>
            <a:lvl6pPr indent="-228600" lvl="5" marL="2743200" rtl="0" algn="l">
              <a:lnSpc>
                <a:spcPct val="100000"/>
              </a:lnSpc>
              <a:spcBef>
                <a:spcPts val="0"/>
              </a:spcBef>
              <a:spcAft>
                <a:spcPts val="0"/>
              </a:spcAft>
              <a:buSzPts val="1050"/>
              <a:buNone/>
              <a:defRPr/>
            </a:lvl6pPr>
            <a:lvl7pPr indent="-228600" lvl="6" marL="3200400" rtl="0" algn="l">
              <a:lnSpc>
                <a:spcPct val="100000"/>
              </a:lnSpc>
              <a:spcBef>
                <a:spcPts val="0"/>
              </a:spcBef>
              <a:spcAft>
                <a:spcPts val="0"/>
              </a:spcAft>
              <a:buSzPts val="1800"/>
              <a:buNone/>
              <a:defRPr/>
            </a:lvl7pPr>
            <a:lvl8pPr indent="-228600" lvl="7" marL="3657600" rtl="0" algn="l">
              <a:lnSpc>
                <a:spcPct val="100000"/>
              </a:lnSpc>
              <a:spcBef>
                <a:spcPts val="0"/>
              </a:spcBef>
              <a:spcAft>
                <a:spcPts val="0"/>
              </a:spcAft>
              <a:buSzPts val="1800"/>
              <a:buNone/>
              <a:defRPr/>
            </a:lvl8pPr>
            <a:lvl9pPr indent="-228600" lvl="8" marL="4114800" rtl="0" algn="l">
              <a:lnSpc>
                <a:spcPct val="100000"/>
              </a:lnSpc>
              <a:spcBef>
                <a:spcPts val="0"/>
              </a:spcBef>
              <a:spcAft>
                <a:spcPts val="0"/>
              </a:spcAft>
              <a:buSzPts val="1800"/>
              <a:buNone/>
              <a:defRPr/>
            </a:lvl9pPr>
          </a:lstStyle>
          <a:p/>
        </p:txBody>
      </p:sp>
      <p:sp>
        <p:nvSpPr>
          <p:cNvPr id="621" name="Google Shape;621;g279a4a6f3d1_0_5534"/>
          <p:cNvSpPr txBox="1"/>
          <p:nvPr>
            <p:ph idx="3" type="body"/>
          </p:nvPr>
        </p:nvSpPr>
        <p:spPr>
          <a:xfrm>
            <a:off x="4421670" y="1446766"/>
            <a:ext cx="33843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300"/>
              <a:buNone/>
              <a:defRPr sz="19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050"/>
              <a:buNone/>
              <a:defRPr/>
            </a:lvl3pPr>
            <a:lvl4pPr indent="-228600" lvl="3" marL="1828800" rtl="0" algn="l">
              <a:lnSpc>
                <a:spcPct val="100000"/>
              </a:lnSpc>
              <a:spcBef>
                <a:spcPts val="0"/>
              </a:spcBef>
              <a:spcAft>
                <a:spcPts val="0"/>
              </a:spcAft>
              <a:buSzPts val="1050"/>
              <a:buNone/>
              <a:defRPr/>
            </a:lvl4pPr>
            <a:lvl5pPr indent="-228600" lvl="4" marL="2286000" rtl="0" algn="l">
              <a:lnSpc>
                <a:spcPct val="100000"/>
              </a:lnSpc>
              <a:spcBef>
                <a:spcPts val="0"/>
              </a:spcBef>
              <a:spcAft>
                <a:spcPts val="0"/>
              </a:spcAft>
              <a:buSzPts val="1050"/>
              <a:buNone/>
              <a:defRPr/>
            </a:lvl5pPr>
            <a:lvl6pPr indent="-228600" lvl="5" marL="2743200" rtl="0" algn="l">
              <a:lnSpc>
                <a:spcPct val="100000"/>
              </a:lnSpc>
              <a:spcBef>
                <a:spcPts val="0"/>
              </a:spcBef>
              <a:spcAft>
                <a:spcPts val="0"/>
              </a:spcAft>
              <a:buSzPts val="1050"/>
              <a:buNone/>
              <a:defRPr/>
            </a:lvl6pPr>
            <a:lvl7pPr indent="-228600" lvl="6" marL="3200400" rtl="0" algn="l">
              <a:lnSpc>
                <a:spcPct val="100000"/>
              </a:lnSpc>
              <a:spcBef>
                <a:spcPts val="0"/>
              </a:spcBef>
              <a:spcAft>
                <a:spcPts val="0"/>
              </a:spcAft>
              <a:buSzPts val="1800"/>
              <a:buNone/>
              <a:defRPr/>
            </a:lvl7pPr>
            <a:lvl8pPr indent="-228600" lvl="7" marL="3657600" rtl="0" algn="l">
              <a:lnSpc>
                <a:spcPct val="100000"/>
              </a:lnSpc>
              <a:spcBef>
                <a:spcPts val="0"/>
              </a:spcBef>
              <a:spcAft>
                <a:spcPts val="0"/>
              </a:spcAft>
              <a:buSzPts val="1800"/>
              <a:buNone/>
              <a:defRPr/>
            </a:lvl8pPr>
            <a:lvl9pPr indent="-228600" lvl="8" marL="4114800" rtl="0" algn="l">
              <a:lnSpc>
                <a:spcPct val="100000"/>
              </a:lnSpc>
              <a:spcBef>
                <a:spcPts val="0"/>
              </a:spcBef>
              <a:spcAft>
                <a:spcPts val="0"/>
              </a:spcAft>
              <a:buSzPts val="1800"/>
              <a:buNone/>
              <a:defRPr/>
            </a:lvl9pPr>
          </a:lstStyle>
          <a:p/>
        </p:txBody>
      </p:sp>
      <p:sp>
        <p:nvSpPr>
          <p:cNvPr id="622" name="Google Shape;622;g279a4a6f3d1_0_5534"/>
          <p:cNvSpPr txBox="1"/>
          <p:nvPr>
            <p:ph idx="4" type="body"/>
          </p:nvPr>
        </p:nvSpPr>
        <p:spPr>
          <a:xfrm>
            <a:off x="460979" y="1446766"/>
            <a:ext cx="33843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300"/>
              <a:buNone/>
              <a:defRPr sz="19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050"/>
              <a:buNone/>
              <a:defRPr/>
            </a:lvl3pPr>
            <a:lvl4pPr indent="-228600" lvl="3" marL="1828800" rtl="0" algn="l">
              <a:lnSpc>
                <a:spcPct val="100000"/>
              </a:lnSpc>
              <a:spcBef>
                <a:spcPts val="0"/>
              </a:spcBef>
              <a:spcAft>
                <a:spcPts val="0"/>
              </a:spcAft>
              <a:buSzPts val="1050"/>
              <a:buNone/>
              <a:defRPr/>
            </a:lvl4pPr>
            <a:lvl5pPr indent="-228600" lvl="4" marL="2286000" rtl="0" algn="l">
              <a:lnSpc>
                <a:spcPct val="100000"/>
              </a:lnSpc>
              <a:spcBef>
                <a:spcPts val="0"/>
              </a:spcBef>
              <a:spcAft>
                <a:spcPts val="0"/>
              </a:spcAft>
              <a:buSzPts val="1050"/>
              <a:buNone/>
              <a:defRPr/>
            </a:lvl5pPr>
            <a:lvl6pPr indent="-228600" lvl="5" marL="2743200" rtl="0" algn="l">
              <a:lnSpc>
                <a:spcPct val="100000"/>
              </a:lnSpc>
              <a:spcBef>
                <a:spcPts val="0"/>
              </a:spcBef>
              <a:spcAft>
                <a:spcPts val="0"/>
              </a:spcAft>
              <a:buSzPts val="1050"/>
              <a:buNone/>
              <a:defRPr/>
            </a:lvl6pPr>
            <a:lvl7pPr indent="-228600" lvl="6" marL="3200400" rtl="0" algn="l">
              <a:lnSpc>
                <a:spcPct val="100000"/>
              </a:lnSpc>
              <a:spcBef>
                <a:spcPts val="0"/>
              </a:spcBef>
              <a:spcAft>
                <a:spcPts val="0"/>
              </a:spcAft>
              <a:buSzPts val="1800"/>
              <a:buNone/>
              <a:defRPr/>
            </a:lvl7pPr>
            <a:lvl8pPr indent="-228600" lvl="7" marL="3657600" rtl="0" algn="l">
              <a:lnSpc>
                <a:spcPct val="100000"/>
              </a:lnSpc>
              <a:spcBef>
                <a:spcPts val="0"/>
              </a:spcBef>
              <a:spcAft>
                <a:spcPts val="0"/>
              </a:spcAft>
              <a:buSzPts val="1800"/>
              <a:buNone/>
              <a:defRPr/>
            </a:lvl8pPr>
            <a:lvl9pPr indent="-228600" lvl="8" marL="4114800" rtl="0" algn="l">
              <a:lnSpc>
                <a:spcPct val="100000"/>
              </a:lnSpc>
              <a:spcBef>
                <a:spcPts val="0"/>
              </a:spcBef>
              <a:spcAft>
                <a:spcPts val="0"/>
              </a:spcAft>
              <a:buSzPts val="1800"/>
              <a:buNone/>
              <a:defRPr/>
            </a:lvl9pPr>
          </a:lstStyle>
          <a:p/>
        </p:txBody>
      </p:sp>
      <p:sp>
        <p:nvSpPr>
          <p:cNvPr id="623" name="Google Shape;623;g279a4a6f3d1_0_5534"/>
          <p:cNvSpPr/>
          <p:nvPr/>
        </p:nvSpPr>
        <p:spPr>
          <a:xfrm>
            <a:off x="8332877" y="1944353"/>
            <a:ext cx="3388500" cy="3424800"/>
          </a:xfrm>
          <a:prstGeom prst="snip1Rect">
            <a:avLst>
              <a:gd fmla="val 16667" name="adj"/>
            </a:avLst>
          </a:prstGeom>
          <a:solidFill>
            <a:schemeClr val="dk1"/>
          </a:solidFill>
          <a:ln>
            <a:noFill/>
          </a:ln>
        </p:spPr>
        <p:txBody>
          <a:bodyPr anchorCtr="0" anchor="t" bIns="45700" lIns="91425" spcFirstLastPara="1" rIns="91425" wrap="square" tIns="45700">
            <a:noAutofit/>
          </a:bodyPr>
          <a:lstStyle/>
          <a:p>
            <a:pPr indent="0" lvl="0" marL="50800" marR="0" rtl="0" algn="l">
              <a:lnSpc>
                <a:spcPct val="90000"/>
              </a:lnSpc>
              <a:spcBef>
                <a:spcPts val="0"/>
              </a:spcBef>
              <a:spcAft>
                <a:spcPts val="0"/>
              </a:spcAft>
              <a:buClr>
                <a:schemeClr val="lt1"/>
              </a:buClr>
              <a:buSzPts val="1500"/>
              <a:buFont typeface="Arial"/>
              <a:buNone/>
            </a:pPr>
            <a:r>
              <a:t/>
            </a:r>
            <a:endParaRPr b="0" i="0" sz="1500" u="none" cap="none" strike="noStrike">
              <a:solidFill>
                <a:schemeClr val="lt1"/>
              </a:solidFill>
              <a:latin typeface="Arial"/>
              <a:ea typeface="Arial"/>
              <a:cs typeface="Arial"/>
              <a:sym typeface="Arial"/>
            </a:endParaRPr>
          </a:p>
        </p:txBody>
      </p:sp>
      <p:sp>
        <p:nvSpPr>
          <p:cNvPr id="624" name="Google Shape;624;g279a4a6f3d1_0_5534"/>
          <p:cNvSpPr txBox="1"/>
          <p:nvPr>
            <p:ph idx="5" type="body"/>
          </p:nvPr>
        </p:nvSpPr>
        <p:spPr>
          <a:xfrm>
            <a:off x="8497107" y="2104568"/>
            <a:ext cx="3078000" cy="3118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300"/>
              <a:buNone/>
              <a:defRPr sz="1900">
                <a:solidFill>
                  <a:schemeClr val="lt1"/>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050"/>
              <a:buNone/>
              <a:defRPr/>
            </a:lvl3pPr>
            <a:lvl4pPr indent="-228600" lvl="3" marL="1828800" rtl="0" algn="l">
              <a:lnSpc>
                <a:spcPct val="100000"/>
              </a:lnSpc>
              <a:spcBef>
                <a:spcPts val="0"/>
              </a:spcBef>
              <a:spcAft>
                <a:spcPts val="0"/>
              </a:spcAft>
              <a:buSzPts val="1050"/>
              <a:buNone/>
              <a:defRPr/>
            </a:lvl4pPr>
            <a:lvl5pPr indent="-228600" lvl="4" marL="2286000" rtl="0" algn="l">
              <a:lnSpc>
                <a:spcPct val="100000"/>
              </a:lnSpc>
              <a:spcBef>
                <a:spcPts val="0"/>
              </a:spcBef>
              <a:spcAft>
                <a:spcPts val="0"/>
              </a:spcAft>
              <a:buSzPts val="1050"/>
              <a:buNone/>
              <a:defRPr/>
            </a:lvl5pPr>
            <a:lvl6pPr indent="-228600" lvl="5" marL="2743200" rtl="0" algn="l">
              <a:lnSpc>
                <a:spcPct val="100000"/>
              </a:lnSpc>
              <a:spcBef>
                <a:spcPts val="0"/>
              </a:spcBef>
              <a:spcAft>
                <a:spcPts val="0"/>
              </a:spcAft>
              <a:buSzPts val="1050"/>
              <a:buNone/>
              <a:defRPr/>
            </a:lvl6pPr>
            <a:lvl7pPr indent="-228600" lvl="6" marL="3200400" rtl="0" algn="l">
              <a:lnSpc>
                <a:spcPct val="100000"/>
              </a:lnSpc>
              <a:spcBef>
                <a:spcPts val="0"/>
              </a:spcBef>
              <a:spcAft>
                <a:spcPts val="0"/>
              </a:spcAft>
              <a:buSzPts val="1800"/>
              <a:buNone/>
              <a:defRPr/>
            </a:lvl7pPr>
            <a:lvl8pPr indent="-228600" lvl="7" marL="3657600" rtl="0" algn="l">
              <a:lnSpc>
                <a:spcPct val="100000"/>
              </a:lnSpc>
              <a:spcBef>
                <a:spcPts val="0"/>
              </a:spcBef>
              <a:spcAft>
                <a:spcPts val="0"/>
              </a:spcAft>
              <a:buSzPts val="1800"/>
              <a:buNone/>
              <a:defRPr/>
            </a:lvl8pPr>
            <a:lvl9pPr indent="-228600" lvl="8" marL="4114800" rtl="0" algn="l">
              <a:lnSpc>
                <a:spcPct val="100000"/>
              </a:lnSpc>
              <a:spcBef>
                <a:spcPts val="0"/>
              </a:spcBef>
              <a:spcAft>
                <a:spcPts val="0"/>
              </a:spcAft>
              <a:buSzPts val="1800"/>
              <a:buNone/>
              <a:defRPr/>
            </a:lvl9pPr>
          </a:lstStyle>
          <a:p/>
        </p:txBody>
      </p:sp>
      <p:sp>
        <p:nvSpPr>
          <p:cNvPr id="625" name="Google Shape;625;g279a4a6f3d1_0_5534"/>
          <p:cNvSpPr txBox="1"/>
          <p:nvPr>
            <p:ph idx="6" type="body"/>
          </p:nvPr>
        </p:nvSpPr>
        <p:spPr>
          <a:xfrm>
            <a:off x="8338846" y="1446766"/>
            <a:ext cx="3384300" cy="5565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300"/>
              <a:buNone/>
              <a:defRPr sz="19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050"/>
              <a:buNone/>
              <a:defRPr/>
            </a:lvl3pPr>
            <a:lvl4pPr indent="-228600" lvl="3" marL="1828800" rtl="0" algn="l">
              <a:lnSpc>
                <a:spcPct val="100000"/>
              </a:lnSpc>
              <a:spcBef>
                <a:spcPts val="0"/>
              </a:spcBef>
              <a:spcAft>
                <a:spcPts val="0"/>
              </a:spcAft>
              <a:buSzPts val="1050"/>
              <a:buNone/>
              <a:defRPr/>
            </a:lvl4pPr>
            <a:lvl5pPr indent="-228600" lvl="4" marL="2286000" rtl="0" algn="l">
              <a:lnSpc>
                <a:spcPct val="100000"/>
              </a:lnSpc>
              <a:spcBef>
                <a:spcPts val="0"/>
              </a:spcBef>
              <a:spcAft>
                <a:spcPts val="0"/>
              </a:spcAft>
              <a:buSzPts val="1050"/>
              <a:buNone/>
              <a:defRPr/>
            </a:lvl5pPr>
            <a:lvl6pPr indent="-228600" lvl="5" marL="2743200" rtl="0" algn="l">
              <a:lnSpc>
                <a:spcPct val="100000"/>
              </a:lnSpc>
              <a:spcBef>
                <a:spcPts val="0"/>
              </a:spcBef>
              <a:spcAft>
                <a:spcPts val="0"/>
              </a:spcAft>
              <a:buSzPts val="1050"/>
              <a:buNone/>
              <a:defRPr/>
            </a:lvl6pPr>
            <a:lvl7pPr indent="-228600" lvl="6" marL="3200400" rtl="0" algn="l">
              <a:lnSpc>
                <a:spcPct val="100000"/>
              </a:lnSpc>
              <a:spcBef>
                <a:spcPts val="0"/>
              </a:spcBef>
              <a:spcAft>
                <a:spcPts val="0"/>
              </a:spcAft>
              <a:buSzPts val="1800"/>
              <a:buNone/>
              <a:defRPr/>
            </a:lvl7pPr>
            <a:lvl8pPr indent="-228600" lvl="7" marL="3657600" rtl="0" algn="l">
              <a:lnSpc>
                <a:spcPct val="100000"/>
              </a:lnSpc>
              <a:spcBef>
                <a:spcPts val="0"/>
              </a:spcBef>
              <a:spcAft>
                <a:spcPts val="0"/>
              </a:spcAft>
              <a:buSzPts val="1800"/>
              <a:buNone/>
              <a:defRPr/>
            </a:lvl8pPr>
            <a:lvl9pPr indent="-228600" lvl="8" marL="4114800" rtl="0" algn="l">
              <a:lnSpc>
                <a:spcPct val="100000"/>
              </a:lnSpc>
              <a:spcBef>
                <a:spcPts val="0"/>
              </a:spcBef>
              <a:spcAft>
                <a:spcPts val="0"/>
              </a:spcAft>
              <a:buSzPts val="18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
    <p:spTree>
      <p:nvGrpSpPr>
        <p:cNvPr id="626" name="Shape 626"/>
        <p:cNvGrpSpPr/>
        <p:nvPr/>
      </p:nvGrpSpPr>
      <p:grpSpPr>
        <a:xfrm>
          <a:off x="0" y="0"/>
          <a:ext cx="0" cy="0"/>
          <a:chOff x="0" y="0"/>
          <a:chExt cx="0" cy="0"/>
        </a:xfrm>
      </p:grpSpPr>
      <p:sp>
        <p:nvSpPr>
          <p:cNvPr id="627" name="Google Shape;627;g279a4a6f3d1_0_5545"/>
          <p:cNvSpPr txBox="1"/>
          <p:nvPr>
            <p:ph idx="1" type="body"/>
          </p:nvPr>
        </p:nvSpPr>
        <p:spPr>
          <a:xfrm>
            <a:off x="762007" y="2825365"/>
            <a:ext cx="3225000" cy="32337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lt1"/>
              </a:buClr>
              <a:buSzPts val="2000"/>
              <a:buFont typeface="DM Sans"/>
              <a:buChar char="•"/>
              <a:defRPr i="0" sz="1600" u="none" cap="none" strike="noStrike">
                <a:latin typeface="DM Sans"/>
                <a:ea typeface="DM Sans"/>
                <a:cs typeface="DM Sans"/>
                <a:sym typeface="DM Sans"/>
              </a:defRPr>
            </a:lvl1pPr>
            <a:lvl2pPr indent="-330200" lvl="1" marL="9144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28" name="Google Shape;628;g279a4a6f3d1_0_5545"/>
          <p:cNvSpPr txBox="1"/>
          <p:nvPr>
            <p:ph idx="2" type="subTitle"/>
          </p:nvPr>
        </p:nvSpPr>
        <p:spPr>
          <a:xfrm>
            <a:off x="786280" y="1970325"/>
            <a:ext cx="32850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29" name="Google Shape;629;g279a4a6f3d1_0_5545"/>
          <p:cNvSpPr txBox="1"/>
          <p:nvPr>
            <p:ph idx="3" type="subTitle"/>
          </p:nvPr>
        </p:nvSpPr>
        <p:spPr>
          <a:xfrm>
            <a:off x="4394119" y="1970325"/>
            <a:ext cx="31413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30" name="Google Shape;630;g279a4a6f3d1_0_5545"/>
          <p:cNvSpPr txBox="1"/>
          <p:nvPr>
            <p:ph idx="4" type="subTitle"/>
          </p:nvPr>
        </p:nvSpPr>
        <p:spPr>
          <a:xfrm>
            <a:off x="7982454" y="1970325"/>
            <a:ext cx="31413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31" name="Google Shape;631;g279a4a6f3d1_0_554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632" name="Google Shape;632;g279a4a6f3d1_0_5545"/>
          <p:cNvSpPr txBox="1"/>
          <p:nvPr>
            <p:ph type="title"/>
          </p:nvPr>
        </p:nvSpPr>
        <p:spPr>
          <a:xfrm>
            <a:off x="749440" y="535598"/>
            <a:ext cx="105153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33" name="Google Shape;633;g279a4a6f3d1_0_5545"/>
          <p:cNvSpPr txBox="1"/>
          <p:nvPr>
            <p:ph idx="5" type="body"/>
          </p:nvPr>
        </p:nvSpPr>
        <p:spPr>
          <a:xfrm>
            <a:off x="4394119" y="2825375"/>
            <a:ext cx="3399900" cy="32337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lt1"/>
              </a:buClr>
              <a:buSzPts val="2000"/>
              <a:buFont typeface="DM Sans"/>
              <a:buChar char="•"/>
              <a:defRPr i="0" sz="1600" u="none" cap="none" strike="noStrike">
                <a:latin typeface="DM Sans"/>
                <a:ea typeface="DM Sans"/>
                <a:cs typeface="DM Sans"/>
                <a:sym typeface="DM Sans"/>
              </a:defRPr>
            </a:lvl1pPr>
            <a:lvl2pPr indent="-330200" lvl="1" marL="9144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34" name="Google Shape;634;g279a4a6f3d1_0_5545"/>
          <p:cNvSpPr txBox="1"/>
          <p:nvPr>
            <p:ph idx="6" type="body"/>
          </p:nvPr>
        </p:nvSpPr>
        <p:spPr>
          <a:xfrm>
            <a:off x="8006811" y="2825375"/>
            <a:ext cx="3399900" cy="32337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lt1"/>
              </a:buClr>
              <a:buSzPts val="2000"/>
              <a:buFont typeface="DM Sans"/>
              <a:buChar char="•"/>
              <a:defRPr i="0" sz="1600" u="none" cap="none" strike="noStrike">
                <a:latin typeface="DM Sans"/>
                <a:ea typeface="DM Sans"/>
                <a:cs typeface="DM Sans"/>
                <a:sym typeface="DM Sans"/>
              </a:defRPr>
            </a:lvl1pPr>
            <a:lvl2pPr indent="-330200" lvl="1" marL="9144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635" name="Google Shape;635;g279a4a6f3d1_0_5545"/>
          <p:cNvSpPr txBox="1"/>
          <p:nvPr>
            <p:ph idx="7" type="body"/>
          </p:nvPr>
        </p:nvSpPr>
        <p:spPr>
          <a:xfrm>
            <a:off x="748671" y="117232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dk2"/>
                </a:solidFill>
                <a:latin typeface="DM Sans Medium"/>
                <a:ea typeface="DM Sans Medium"/>
                <a:cs typeface="DM Sans Medium"/>
                <a:sym typeface="DM Sans Medium"/>
              </a:defRPr>
            </a:lvl1pPr>
            <a:lvl2pPr indent="-228600" lvl="1" marL="914400" rtl="0" algn="l">
              <a:lnSpc>
                <a:spcPct val="100000"/>
              </a:lnSpc>
              <a:spcBef>
                <a:spcPts val="0"/>
              </a:spcBef>
              <a:spcAft>
                <a:spcPts val="0"/>
              </a:spcAft>
              <a:buClr>
                <a:srgbClr val="FFFFFF"/>
              </a:buClr>
              <a:buSzPts val="1400"/>
              <a:buNone/>
              <a:defRPr>
                <a:solidFill>
                  <a:srgbClr val="FFFFFF"/>
                </a:solidFill>
              </a:defRPr>
            </a:lvl2pPr>
            <a:lvl3pPr indent="-228600" lvl="2" marL="1371600" rtl="0" algn="l">
              <a:lnSpc>
                <a:spcPct val="100000"/>
              </a:lnSpc>
              <a:spcBef>
                <a:spcPts val="0"/>
              </a:spcBef>
              <a:spcAft>
                <a:spcPts val="0"/>
              </a:spcAft>
              <a:buClr>
                <a:srgbClr val="FFFFFF"/>
              </a:buClr>
              <a:buSzPts val="1050"/>
              <a:buNone/>
              <a:defRPr>
                <a:solidFill>
                  <a:srgbClr val="FFFFFF"/>
                </a:solidFill>
              </a:defRPr>
            </a:lvl3pPr>
            <a:lvl4pPr indent="-228600" lvl="3" marL="1828800" rtl="0" algn="l">
              <a:lnSpc>
                <a:spcPct val="100000"/>
              </a:lnSpc>
              <a:spcBef>
                <a:spcPts val="0"/>
              </a:spcBef>
              <a:spcAft>
                <a:spcPts val="0"/>
              </a:spcAft>
              <a:buClr>
                <a:srgbClr val="FFFFFF"/>
              </a:buClr>
              <a:buSzPts val="1050"/>
              <a:buNone/>
              <a:defRPr>
                <a:solidFill>
                  <a:srgbClr val="FFFFFF"/>
                </a:solidFill>
              </a:defRPr>
            </a:lvl4pPr>
            <a:lvl5pPr indent="-228600" lvl="4" marL="2286000" rtl="0" algn="l">
              <a:lnSpc>
                <a:spcPct val="100000"/>
              </a:lnSpc>
              <a:spcBef>
                <a:spcPts val="0"/>
              </a:spcBef>
              <a:spcAft>
                <a:spcPts val="0"/>
              </a:spcAft>
              <a:buClr>
                <a:srgbClr val="FFFFFF"/>
              </a:buClr>
              <a:buSzPts val="1050"/>
              <a:buNone/>
              <a:defRPr>
                <a:solidFill>
                  <a:srgbClr val="FFFFFF"/>
                </a:solidFill>
              </a:defRPr>
            </a:lvl5pPr>
            <a:lvl6pPr indent="-228600" lvl="5" marL="2743200" rtl="0" algn="l">
              <a:lnSpc>
                <a:spcPct val="100000"/>
              </a:lnSpc>
              <a:spcBef>
                <a:spcPts val="0"/>
              </a:spcBef>
              <a:spcAft>
                <a:spcPts val="0"/>
              </a:spcAft>
              <a:buClr>
                <a:srgbClr val="FFFFFF"/>
              </a:buClr>
              <a:buSzPts val="1050"/>
              <a:buNone/>
              <a:defRPr>
                <a:solidFill>
                  <a:srgbClr val="FFFFFF"/>
                </a:solidFill>
              </a:defRPr>
            </a:lvl6pPr>
            <a:lvl7pPr indent="-228600" lvl="6" marL="3200400" rtl="0" algn="l">
              <a:lnSpc>
                <a:spcPct val="100000"/>
              </a:lnSpc>
              <a:spcBef>
                <a:spcPts val="0"/>
              </a:spcBef>
              <a:spcAft>
                <a:spcPts val="0"/>
              </a:spcAft>
              <a:buClr>
                <a:srgbClr val="FFFFFF"/>
              </a:buClr>
              <a:buSzPts val="1800"/>
              <a:buNone/>
              <a:defRPr>
                <a:solidFill>
                  <a:srgbClr val="FFFFFF"/>
                </a:solidFill>
              </a:defRPr>
            </a:lvl7pPr>
            <a:lvl8pPr indent="-228600" lvl="7" marL="3657600" rtl="0" algn="l">
              <a:lnSpc>
                <a:spcPct val="100000"/>
              </a:lnSpc>
              <a:spcBef>
                <a:spcPts val="0"/>
              </a:spcBef>
              <a:spcAft>
                <a:spcPts val="0"/>
              </a:spcAft>
              <a:buClr>
                <a:srgbClr val="FFFFFF"/>
              </a:buClr>
              <a:buSzPts val="1800"/>
              <a:buNone/>
              <a:defRPr>
                <a:solidFill>
                  <a:srgbClr val="FFFFFF"/>
                </a:solidFill>
              </a:defRPr>
            </a:lvl8pPr>
            <a:lvl9pPr indent="-228600" lvl="8" marL="4114800" rtl="0" algn="l">
              <a:lnSpc>
                <a:spcPct val="100000"/>
              </a:lnSpc>
              <a:spcBef>
                <a:spcPts val="0"/>
              </a:spcBef>
              <a:spcAft>
                <a:spcPts val="0"/>
              </a:spcAft>
              <a:buClr>
                <a:srgbClr val="FFFFFF"/>
              </a:buClr>
              <a:buSzPts val="1800"/>
              <a:buNone/>
              <a:defRPr>
                <a:solidFill>
                  <a:srgbClr val="FFFFFF"/>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p:cSld name="OBJECT_1_20">
    <p:bg>
      <p:bgPr>
        <a:solidFill>
          <a:schemeClr val="lt1"/>
        </a:solidFill>
      </p:bgPr>
    </p:bg>
    <p:spTree>
      <p:nvGrpSpPr>
        <p:cNvPr id="636" name="Shape 636"/>
        <p:cNvGrpSpPr/>
        <p:nvPr/>
      </p:nvGrpSpPr>
      <p:grpSpPr>
        <a:xfrm>
          <a:off x="0" y="0"/>
          <a:ext cx="0" cy="0"/>
          <a:chOff x="0" y="0"/>
          <a:chExt cx="0" cy="0"/>
        </a:xfrm>
      </p:grpSpPr>
      <p:sp>
        <p:nvSpPr>
          <p:cNvPr id="637" name="Google Shape;637;g279a4a6f3d1_0_555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38" name="Google Shape;638;g279a4a6f3d1_0_5555"/>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39" name="Google Shape;639;g279a4a6f3d1_0_555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40" name="Google Shape;640;g279a4a6f3d1_0_555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2">
  <p:cSld name="7 Content A - Basic_1">
    <p:spTree>
      <p:nvGrpSpPr>
        <p:cNvPr id="641" name="Shape 641"/>
        <p:cNvGrpSpPr/>
        <p:nvPr/>
      </p:nvGrpSpPr>
      <p:grpSpPr>
        <a:xfrm>
          <a:off x="0" y="0"/>
          <a:ext cx="0" cy="0"/>
          <a:chOff x="0" y="0"/>
          <a:chExt cx="0" cy="0"/>
        </a:xfrm>
      </p:grpSpPr>
      <p:sp>
        <p:nvSpPr>
          <p:cNvPr id="642" name="Google Shape;642;g279a4a6f3d1_0_5560"/>
          <p:cNvSpPr txBox="1"/>
          <p:nvPr>
            <p:ph idx="1" type="body"/>
          </p:nvPr>
        </p:nvSpPr>
        <p:spPr>
          <a:xfrm>
            <a:off x="304801" y="2073267"/>
            <a:ext cx="11582400" cy="38895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rtl="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643" name="Google Shape;643;g279a4a6f3d1_0_5560"/>
          <p:cNvSpPr txBox="1"/>
          <p:nvPr>
            <p:ph type="title"/>
          </p:nvPr>
        </p:nvSpPr>
        <p:spPr>
          <a:xfrm>
            <a:off x="304802" y="304800"/>
            <a:ext cx="11582400" cy="6156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3600"/>
              <a:buFont typeface="DM Mono"/>
              <a:buNone/>
              <a:defRPr/>
            </a:lvl1pPr>
            <a:lvl2pPr lvl="1" rtl="0" algn="l">
              <a:lnSpc>
                <a:spcPct val="100000"/>
              </a:lnSpc>
              <a:spcBef>
                <a:spcPts val="0"/>
              </a:spcBef>
              <a:spcAft>
                <a:spcPts val="0"/>
              </a:spcAft>
              <a:buSzPts val="1400"/>
              <a:buFont typeface="DM Mono"/>
              <a:buNone/>
              <a:defRPr>
                <a:latin typeface="DM Mono"/>
                <a:ea typeface="DM Mono"/>
                <a:cs typeface="DM Mono"/>
                <a:sym typeface="DM Mono"/>
              </a:defRPr>
            </a:lvl2pPr>
            <a:lvl3pPr lvl="2" rtl="0" algn="l">
              <a:lnSpc>
                <a:spcPct val="100000"/>
              </a:lnSpc>
              <a:spcBef>
                <a:spcPts val="0"/>
              </a:spcBef>
              <a:spcAft>
                <a:spcPts val="0"/>
              </a:spcAft>
              <a:buSzPts val="1400"/>
              <a:buFont typeface="DM Mono"/>
              <a:buNone/>
              <a:defRPr>
                <a:latin typeface="DM Mono"/>
                <a:ea typeface="DM Mono"/>
                <a:cs typeface="DM Mono"/>
                <a:sym typeface="DM Mono"/>
              </a:defRPr>
            </a:lvl3pPr>
            <a:lvl4pPr lvl="3" rtl="0" algn="l">
              <a:lnSpc>
                <a:spcPct val="100000"/>
              </a:lnSpc>
              <a:spcBef>
                <a:spcPts val="0"/>
              </a:spcBef>
              <a:spcAft>
                <a:spcPts val="0"/>
              </a:spcAft>
              <a:buSzPts val="1400"/>
              <a:buFont typeface="DM Mono"/>
              <a:buNone/>
              <a:defRPr>
                <a:latin typeface="DM Mono"/>
                <a:ea typeface="DM Mono"/>
                <a:cs typeface="DM Mono"/>
                <a:sym typeface="DM Mono"/>
              </a:defRPr>
            </a:lvl4pPr>
            <a:lvl5pPr lvl="4" rtl="0" algn="l">
              <a:lnSpc>
                <a:spcPct val="100000"/>
              </a:lnSpc>
              <a:spcBef>
                <a:spcPts val="0"/>
              </a:spcBef>
              <a:spcAft>
                <a:spcPts val="0"/>
              </a:spcAft>
              <a:buSzPts val="1400"/>
              <a:buFont typeface="DM Mono"/>
              <a:buNone/>
              <a:defRPr>
                <a:latin typeface="DM Mono"/>
                <a:ea typeface="DM Mono"/>
                <a:cs typeface="DM Mono"/>
                <a:sym typeface="DM Mono"/>
              </a:defRPr>
            </a:lvl5pPr>
            <a:lvl6pPr lvl="5" rtl="0" algn="l">
              <a:lnSpc>
                <a:spcPct val="100000"/>
              </a:lnSpc>
              <a:spcBef>
                <a:spcPts val="0"/>
              </a:spcBef>
              <a:spcAft>
                <a:spcPts val="0"/>
              </a:spcAft>
              <a:buSzPts val="1400"/>
              <a:buFont typeface="DM Mono"/>
              <a:buNone/>
              <a:defRPr>
                <a:latin typeface="DM Mono"/>
                <a:ea typeface="DM Mono"/>
                <a:cs typeface="DM Mono"/>
                <a:sym typeface="DM Mono"/>
              </a:defRPr>
            </a:lvl6pPr>
            <a:lvl7pPr lvl="6" rtl="0" algn="l">
              <a:lnSpc>
                <a:spcPct val="100000"/>
              </a:lnSpc>
              <a:spcBef>
                <a:spcPts val="0"/>
              </a:spcBef>
              <a:spcAft>
                <a:spcPts val="0"/>
              </a:spcAft>
              <a:buSzPts val="1400"/>
              <a:buFont typeface="DM Mono"/>
              <a:buNone/>
              <a:defRPr>
                <a:latin typeface="DM Mono"/>
                <a:ea typeface="DM Mono"/>
                <a:cs typeface="DM Mono"/>
                <a:sym typeface="DM Mono"/>
              </a:defRPr>
            </a:lvl7pPr>
            <a:lvl8pPr lvl="7" rtl="0" algn="l">
              <a:lnSpc>
                <a:spcPct val="100000"/>
              </a:lnSpc>
              <a:spcBef>
                <a:spcPts val="0"/>
              </a:spcBef>
              <a:spcAft>
                <a:spcPts val="0"/>
              </a:spcAft>
              <a:buSzPts val="1400"/>
              <a:buFont typeface="DM Mono"/>
              <a:buNone/>
              <a:defRPr>
                <a:latin typeface="DM Mono"/>
                <a:ea typeface="DM Mono"/>
                <a:cs typeface="DM Mono"/>
                <a:sym typeface="DM Mono"/>
              </a:defRPr>
            </a:lvl8pPr>
            <a:lvl9pPr lvl="8" rtl="0" algn="l">
              <a:lnSpc>
                <a:spcPct val="100000"/>
              </a:lnSpc>
              <a:spcBef>
                <a:spcPts val="0"/>
              </a:spcBef>
              <a:spcAft>
                <a:spcPts val="0"/>
              </a:spcAft>
              <a:buSzPts val="1400"/>
              <a:buFont typeface="DM Mono"/>
              <a:buNone/>
              <a:defRPr>
                <a:latin typeface="DM Mono"/>
                <a:ea typeface="DM Mono"/>
                <a:cs typeface="DM Mono"/>
                <a:sym typeface="DM Mono"/>
              </a:defRPr>
            </a:lvl9pPr>
          </a:lstStyle>
          <a:p/>
        </p:txBody>
      </p:sp>
      <p:sp>
        <p:nvSpPr>
          <p:cNvPr id="644" name="Google Shape;644;g279a4a6f3d1_0_5560"/>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i="0" sz="1100" u="none" cap="none" strike="noStrike"/>
            </a:lvl1pPr>
            <a:lvl2pPr indent="0" lvl="1" marL="0" marR="0" rtl="0" algn="r">
              <a:lnSpc>
                <a:spcPct val="100000"/>
              </a:lnSpc>
              <a:spcBef>
                <a:spcPts val="0"/>
              </a:spcBef>
              <a:spcAft>
                <a:spcPts val="0"/>
              </a:spcAft>
              <a:buClr>
                <a:srgbClr val="000000"/>
              </a:buClr>
              <a:buSzPts val="1100"/>
              <a:buFont typeface="Arial"/>
              <a:buNone/>
              <a:defRPr i="0" sz="1100" u="none" cap="none" strike="noStrike"/>
            </a:lvl2pPr>
            <a:lvl3pPr indent="0" lvl="2" marL="0" marR="0" rtl="0" algn="r">
              <a:lnSpc>
                <a:spcPct val="100000"/>
              </a:lnSpc>
              <a:spcBef>
                <a:spcPts val="0"/>
              </a:spcBef>
              <a:spcAft>
                <a:spcPts val="0"/>
              </a:spcAft>
              <a:buClr>
                <a:srgbClr val="000000"/>
              </a:buClr>
              <a:buSzPts val="1100"/>
              <a:buFont typeface="Arial"/>
              <a:buNone/>
              <a:defRPr i="0" sz="1100" u="none" cap="none" strike="noStrike"/>
            </a:lvl3pPr>
            <a:lvl4pPr indent="0" lvl="3" marL="0" marR="0" rtl="0" algn="r">
              <a:lnSpc>
                <a:spcPct val="100000"/>
              </a:lnSpc>
              <a:spcBef>
                <a:spcPts val="0"/>
              </a:spcBef>
              <a:spcAft>
                <a:spcPts val="0"/>
              </a:spcAft>
              <a:buClr>
                <a:srgbClr val="000000"/>
              </a:buClr>
              <a:buSzPts val="1100"/>
              <a:buFont typeface="Arial"/>
              <a:buNone/>
              <a:defRPr i="0" sz="1100" u="none" cap="none" strike="noStrike"/>
            </a:lvl4pPr>
            <a:lvl5pPr indent="0" lvl="4" marL="0" marR="0" rtl="0" algn="r">
              <a:lnSpc>
                <a:spcPct val="100000"/>
              </a:lnSpc>
              <a:spcBef>
                <a:spcPts val="0"/>
              </a:spcBef>
              <a:spcAft>
                <a:spcPts val="0"/>
              </a:spcAft>
              <a:buClr>
                <a:srgbClr val="000000"/>
              </a:buClr>
              <a:buSzPts val="1100"/>
              <a:buFont typeface="Arial"/>
              <a:buNone/>
              <a:defRPr i="0" sz="1100" u="none" cap="none" strike="noStrike"/>
            </a:lvl5pPr>
            <a:lvl6pPr indent="0" lvl="5" marL="0" marR="0" rtl="0" algn="r">
              <a:lnSpc>
                <a:spcPct val="100000"/>
              </a:lnSpc>
              <a:spcBef>
                <a:spcPts val="0"/>
              </a:spcBef>
              <a:spcAft>
                <a:spcPts val="0"/>
              </a:spcAft>
              <a:buClr>
                <a:srgbClr val="000000"/>
              </a:buClr>
              <a:buSzPts val="1100"/>
              <a:buFont typeface="Arial"/>
              <a:buNone/>
              <a:defRPr i="0" sz="1100" u="none" cap="none" strike="noStrike"/>
            </a:lvl6pPr>
            <a:lvl7pPr indent="0" lvl="6" marL="0" marR="0" rtl="0" algn="r">
              <a:lnSpc>
                <a:spcPct val="100000"/>
              </a:lnSpc>
              <a:spcBef>
                <a:spcPts val="0"/>
              </a:spcBef>
              <a:spcAft>
                <a:spcPts val="0"/>
              </a:spcAft>
              <a:buClr>
                <a:srgbClr val="000000"/>
              </a:buClr>
              <a:buSzPts val="1100"/>
              <a:buFont typeface="Arial"/>
              <a:buNone/>
              <a:defRPr i="0" sz="1100" u="none" cap="none" strike="noStrike"/>
            </a:lvl7pPr>
            <a:lvl8pPr indent="0" lvl="7" marL="0" marR="0" rtl="0" algn="r">
              <a:lnSpc>
                <a:spcPct val="100000"/>
              </a:lnSpc>
              <a:spcBef>
                <a:spcPts val="0"/>
              </a:spcBef>
              <a:spcAft>
                <a:spcPts val="0"/>
              </a:spcAft>
              <a:buClr>
                <a:srgbClr val="000000"/>
              </a:buClr>
              <a:buSzPts val="1100"/>
              <a:buFont typeface="Arial"/>
              <a:buNone/>
              <a:defRPr i="0" sz="1100" u="none" cap="none" strike="noStrike"/>
            </a:lvl8pPr>
            <a:lvl9pPr indent="0" lvl="8" marL="0" marR="0" rtl="0" algn="r">
              <a:lnSpc>
                <a:spcPct val="100000"/>
              </a:lnSpc>
              <a:spcBef>
                <a:spcPts val="0"/>
              </a:spcBef>
              <a:spcAft>
                <a:spcPts val="0"/>
              </a:spcAft>
              <a:buClr>
                <a:srgbClr val="000000"/>
              </a:buClr>
              <a:buSzPts val="1100"/>
              <a:buFont typeface="Arial"/>
              <a:buNone/>
              <a:defRPr i="0" sz="1100" u="none" cap="none" strike="noStrike"/>
            </a:lvl9pPr>
          </a:lstStyle>
          <a:p>
            <a:pPr indent="0" lvl="0" marL="0" rtl="0" algn="r">
              <a:spcBef>
                <a:spcPts val="0"/>
              </a:spcBef>
              <a:spcAft>
                <a:spcPts val="0"/>
              </a:spcAft>
              <a:buNone/>
            </a:pPr>
            <a:fld id="{00000000-1234-1234-1234-123412341234}" type="slidenum">
              <a:rPr lang="en-US"/>
              <a:t>‹#›</a:t>
            </a:fld>
            <a:endParaRPr/>
          </a:p>
        </p:txBody>
      </p:sp>
      <p:sp>
        <p:nvSpPr>
          <p:cNvPr id="645" name="Google Shape;645;g279a4a6f3d1_0_5560"/>
          <p:cNvSpPr txBox="1"/>
          <p:nvPr>
            <p:ph idx="2" type="subTitle"/>
          </p:nvPr>
        </p:nvSpPr>
        <p:spPr>
          <a:xfrm>
            <a:off x="308433" y="1064533"/>
            <a:ext cx="11578800" cy="429900"/>
          </a:xfrm>
          <a:prstGeom prst="rect">
            <a:avLst/>
          </a:prstGeom>
        </p:spPr>
        <p:txBody>
          <a:bodyPr anchorCtr="0" anchor="t" bIns="0" lIns="0" spcFirstLastPara="1" rIns="0" wrap="square" tIns="0">
            <a:spAutoFit/>
          </a:bodyPr>
          <a:lstStyle>
            <a:lvl1pPr lvl="0" rtl="0">
              <a:spcBef>
                <a:spcPts val="0"/>
              </a:spcBef>
              <a:spcAft>
                <a:spcPts val="0"/>
              </a:spcAft>
              <a:buClr>
                <a:schemeClr val="accent1"/>
              </a:buClr>
              <a:buSzPts val="1300"/>
              <a:buNone/>
              <a:defRPr b="1">
                <a:solidFill>
                  <a:schemeClr val="accent1"/>
                </a:solidFill>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646" name="Shape 646"/>
        <p:cNvGrpSpPr/>
        <p:nvPr/>
      </p:nvGrpSpPr>
      <p:grpSpPr>
        <a:xfrm>
          <a:off x="0" y="0"/>
          <a:ext cx="0" cy="0"/>
          <a:chOff x="0" y="0"/>
          <a:chExt cx="0" cy="0"/>
        </a:xfrm>
      </p:grpSpPr>
      <p:sp>
        <p:nvSpPr>
          <p:cNvPr id="647" name="Google Shape;647;g279a4a6f3d1_0_5565"/>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648" name="Google Shape;648;g279a4a6f3d1_0_5565"/>
          <p:cNvSpPr txBox="1"/>
          <p:nvPr>
            <p:ph idx="1" type="body"/>
          </p:nvPr>
        </p:nvSpPr>
        <p:spPr>
          <a:xfrm>
            <a:off x="762015"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49" name="Google Shape;649;g279a4a6f3d1_0_5565"/>
          <p:cNvSpPr txBox="1"/>
          <p:nvPr>
            <p:ph idx="2"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650" name="Google Shape;650;g279a4a6f3d1_0_5565"/>
          <p:cNvSpPr txBox="1"/>
          <p:nvPr>
            <p:ph idx="3" type="body"/>
          </p:nvPr>
        </p:nvSpPr>
        <p:spPr>
          <a:xfrm>
            <a:off x="4483692"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51" name="Google Shape;651;g279a4a6f3d1_0_5565"/>
          <p:cNvSpPr txBox="1"/>
          <p:nvPr>
            <p:ph idx="4" type="subTitle"/>
          </p:nvPr>
        </p:nvSpPr>
        <p:spPr>
          <a:xfrm>
            <a:off x="786283"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52" name="Google Shape;652;g279a4a6f3d1_0_5565"/>
          <p:cNvSpPr txBox="1"/>
          <p:nvPr>
            <p:ph idx="5" type="subTitle"/>
          </p:nvPr>
        </p:nvSpPr>
        <p:spPr>
          <a:xfrm>
            <a:off x="4495892" y="3126633"/>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653" name="Google Shape;653;g279a4a6f3d1_0_5565"/>
          <p:cNvSpPr txBox="1"/>
          <p:nvPr>
            <p:ph idx="6" type="body"/>
          </p:nvPr>
        </p:nvSpPr>
        <p:spPr>
          <a:xfrm>
            <a:off x="8169968" y="3986900"/>
            <a:ext cx="32250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654" name="Google Shape;654;g279a4a6f3d1_0_5565"/>
          <p:cNvSpPr txBox="1"/>
          <p:nvPr>
            <p:ph idx="7" type="subTitle"/>
          </p:nvPr>
        </p:nvSpPr>
        <p:spPr>
          <a:xfrm>
            <a:off x="8182168" y="31266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cxnSp>
        <p:nvCxnSpPr>
          <p:cNvPr id="655" name="Google Shape;655;g279a4a6f3d1_0_5565"/>
          <p:cNvCxnSpPr/>
          <p:nvPr/>
        </p:nvCxnSpPr>
        <p:spPr>
          <a:xfrm>
            <a:off x="7936044"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656" name="Google Shape;656;g279a4a6f3d1_0_5565"/>
          <p:cNvCxnSpPr/>
          <p:nvPr/>
        </p:nvCxnSpPr>
        <p:spPr>
          <a:xfrm>
            <a:off x="4237705"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57" name="Google Shape;657;g279a4a6f3d1_0_5565"/>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658" name="Shape 658"/>
        <p:cNvGrpSpPr/>
        <p:nvPr/>
      </p:nvGrpSpPr>
      <p:grpSpPr>
        <a:xfrm>
          <a:off x="0" y="0"/>
          <a:ext cx="0" cy="0"/>
          <a:chOff x="0" y="0"/>
          <a:chExt cx="0" cy="0"/>
        </a:xfrm>
      </p:grpSpPr>
      <p:pic>
        <p:nvPicPr>
          <p:cNvPr id="659" name="Google Shape;659;g279a4a6f3d1_0_5577"/>
          <p:cNvPicPr preferRelativeResize="0"/>
          <p:nvPr/>
        </p:nvPicPr>
        <p:blipFill rotWithShape="1">
          <a:blip r:embed="rId2">
            <a:alphaModFix/>
          </a:blip>
          <a:srcRect b="0" l="0" r="0" t="0"/>
          <a:stretch/>
        </p:blipFill>
        <p:spPr>
          <a:xfrm>
            <a:off x="3021982" y="2819748"/>
            <a:ext cx="6145026" cy="977545"/>
          </a:xfrm>
          <a:prstGeom prst="rect">
            <a:avLst/>
          </a:prstGeom>
          <a:noFill/>
          <a:ln>
            <a:noFill/>
          </a:ln>
        </p:spPr>
      </p:pic>
      <p:sp>
        <p:nvSpPr>
          <p:cNvPr id="660" name="Google Shape;660;g279a4a6f3d1_0_5577"/>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g2770e6e974f_0_521"/>
          <p:cNvSpPr txBox="1"/>
          <p:nvPr>
            <p:ph type="title"/>
          </p:nvPr>
        </p:nvSpPr>
        <p:spPr>
          <a:xfrm>
            <a:off x="415600" y="593367"/>
            <a:ext cx="11360700" cy="7635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6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g2770e6e974f_0_521"/>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Autofit/>
          </a:bodyPr>
          <a:lstStyle>
            <a:lvl1pPr indent="-311150" lvl="0" marL="457200" algn="l">
              <a:lnSpc>
                <a:spcPct val="114000"/>
              </a:lnSpc>
              <a:spcBef>
                <a:spcPts val="0"/>
              </a:spcBef>
              <a:spcAft>
                <a:spcPts val="0"/>
              </a:spcAft>
              <a:buSzPts val="1300"/>
              <a:buChar char="⎻"/>
              <a:defRPr/>
            </a:lvl1pPr>
            <a:lvl2pPr indent="-317500" lvl="1" marL="914400" algn="l">
              <a:lnSpc>
                <a:spcPct val="114000"/>
              </a:lnSpc>
              <a:spcBef>
                <a:spcPts val="600"/>
              </a:spcBef>
              <a:spcAft>
                <a:spcPts val="0"/>
              </a:spcAft>
              <a:buSzPts val="1400"/>
              <a:buChar char="•"/>
              <a:defRPr/>
            </a:lvl2pPr>
            <a:lvl3pPr indent="-295275" lvl="2" marL="1371600" algn="l">
              <a:lnSpc>
                <a:spcPct val="114000"/>
              </a:lnSpc>
              <a:spcBef>
                <a:spcPts val="600"/>
              </a:spcBef>
              <a:spcAft>
                <a:spcPts val="0"/>
              </a:spcAft>
              <a:buSzPts val="1050"/>
              <a:buChar char="o"/>
              <a:defRPr/>
            </a:lvl3pPr>
            <a:lvl4pPr indent="-295275" lvl="3" marL="1828800" algn="l">
              <a:lnSpc>
                <a:spcPct val="114000"/>
              </a:lnSpc>
              <a:spcBef>
                <a:spcPts val="600"/>
              </a:spcBef>
              <a:spcAft>
                <a:spcPts val="0"/>
              </a:spcAft>
              <a:buSzPts val="1050"/>
              <a:buChar char="▪"/>
              <a:defRPr/>
            </a:lvl4pPr>
            <a:lvl5pPr indent="-295275" lvl="4" marL="2286000" algn="l">
              <a:lnSpc>
                <a:spcPct val="114000"/>
              </a:lnSpc>
              <a:spcBef>
                <a:spcPts val="600"/>
              </a:spcBef>
              <a:spcAft>
                <a:spcPts val="0"/>
              </a:spcAft>
              <a:buSzPts val="1050"/>
              <a:buChar char="⎺"/>
              <a:defRPr/>
            </a:lvl5pPr>
            <a:lvl6pPr indent="-295275" lvl="5" marL="2743200" algn="l">
              <a:lnSpc>
                <a:spcPct val="90000"/>
              </a:lnSpc>
              <a:spcBef>
                <a:spcPts val="600"/>
              </a:spcBef>
              <a:spcAft>
                <a:spcPts val="0"/>
              </a:spcAft>
              <a:buSzPts val="105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71" name="Google Shape;71;g2770e6e974f_0_521"/>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_3">
    <p:bg>
      <p:bgPr>
        <a:solidFill>
          <a:schemeClr val="lt1"/>
        </a:solidFill>
      </p:bgPr>
    </p:bg>
    <p:spTree>
      <p:nvGrpSpPr>
        <p:cNvPr id="72" name="Shape 72"/>
        <p:cNvGrpSpPr/>
        <p:nvPr/>
      </p:nvGrpSpPr>
      <p:grpSpPr>
        <a:xfrm>
          <a:off x="0" y="0"/>
          <a:ext cx="0" cy="0"/>
          <a:chOff x="0" y="0"/>
          <a:chExt cx="0" cy="0"/>
        </a:xfrm>
      </p:grpSpPr>
      <p:sp>
        <p:nvSpPr>
          <p:cNvPr id="73" name="Google Shape;73;g2770e6e974f_0_52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74" name="Google Shape;74;g2770e6e974f_0_525"/>
          <p:cNvSpPr txBox="1"/>
          <p:nvPr>
            <p:ph idx="1" type="subTitle"/>
          </p:nvPr>
        </p:nvSpPr>
        <p:spPr>
          <a:xfrm>
            <a:off x="765000" y="1174702"/>
            <a:ext cx="10662000" cy="5835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114000"/>
              </a:lnSpc>
              <a:spcBef>
                <a:spcPts val="600"/>
              </a:spcBef>
              <a:spcAft>
                <a:spcPts val="0"/>
              </a:spcAft>
              <a:buSzPts val="1400"/>
              <a:buNone/>
              <a:defRPr/>
            </a:lvl2pPr>
            <a:lvl3pPr lvl="2" algn="l">
              <a:lnSpc>
                <a:spcPct val="114000"/>
              </a:lnSpc>
              <a:spcBef>
                <a:spcPts val="600"/>
              </a:spcBef>
              <a:spcAft>
                <a:spcPts val="0"/>
              </a:spcAft>
              <a:buSzPts val="1050"/>
              <a:buNone/>
              <a:defRPr/>
            </a:lvl3pPr>
            <a:lvl4pPr lvl="3" algn="l">
              <a:lnSpc>
                <a:spcPct val="114000"/>
              </a:lnSpc>
              <a:spcBef>
                <a:spcPts val="600"/>
              </a:spcBef>
              <a:spcAft>
                <a:spcPts val="0"/>
              </a:spcAft>
              <a:buSzPts val="1050"/>
              <a:buNone/>
              <a:defRPr/>
            </a:lvl4pPr>
            <a:lvl5pPr lvl="4" algn="l">
              <a:lnSpc>
                <a:spcPct val="114000"/>
              </a:lnSpc>
              <a:spcBef>
                <a:spcPts val="600"/>
              </a:spcBef>
              <a:spcAft>
                <a:spcPts val="0"/>
              </a:spcAft>
              <a:buSzPts val="1050"/>
              <a:buNone/>
              <a:defRPr/>
            </a:lvl5pPr>
            <a:lvl6pPr lvl="5" algn="l">
              <a:lnSpc>
                <a:spcPct val="90000"/>
              </a:lnSpc>
              <a:spcBef>
                <a:spcPts val="600"/>
              </a:spcBef>
              <a:spcAft>
                <a:spcPts val="0"/>
              </a:spcAft>
              <a:buSzPts val="105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sp>
        <p:nvSpPr>
          <p:cNvPr id="75" name="Google Shape;75;g2770e6e974f_0_52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76" name="Google Shape;76;g2770e6e974f_0_525"/>
          <p:cNvSpPr txBox="1"/>
          <p:nvPr>
            <p:ph idx="12" type="sldNum"/>
          </p:nvPr>
        </p:nvSpPr>
        <p:spPr>
          <a:xfrm>
            <a:off x="11100446" y="6473300"/>
            <a:ext cx="324300" cy="1863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7 Content A - Basic_2">
    <p:bg>
      <p:bgPr>
        <a:solidFill>
          <a:schemeClr val="lt1"/>
        </a:solidFill>
      </p:bgPr>
    </p:bg>
    <p:spTree>
      <p:nvGrpSpPr>
        <p:cNvPr id="77" name="Shape 77"/>
        <p:cNvGrpSpPr/>
        <p:nvPr/>
      </p:nvGrpSpPr>
      <p:grpSpPr>
        <a:xfrm>
          <a:off x="0" y="0"/>
          <a:ext cx="0" cy="0"/>
          <a:chOff x="0" y="0"/>
          <a:chExt cx="0" cy="0"/>
        </a:xfrm>
      </p:grpSpPr>
      <p:sp>
        <p:nvSpPr>
          <p:cNvPr id="78" name="Google Shape;78;g2770e6e974f_0_99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000"/>
              <a:buFont typeface="DM Sans Medium"/>
              <a:buNone/>
              <a:defRPr i="0" sz="3999"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866"/>
            </a:lvl2pPr>
            <a:lvl3pPr lvl="2" algn="l">
              <a:lnSpc>
                <a:spcPct val="100000"/>
              </a:lnSpc>
              <a:spcBef>
                <a:spcPts val="0"/>
              </a:spcBef>
              <a:spcAft>
                <a:spcPts val="0"/>
              </a:spcAft>
              <a:buSzPts val="1100"/>
              <a:buNone/>
              <a:defRPr sz="1866"/>
            </a:lvl3pPr>
            <a:lvl4pPr lvl="3" algn="l">
              <a:lnSpc>
                <a:spcPct val="100000"/>
              </a:lnSpc>
              <a:spcBef>
                <a:spcPts val="0"/>
              </a:spcBef>
              <a:spcAft>
                <a:spcPts val="0"/>
              </a:spcAft>
              <a:buSzPts val="1100"/>
              <a:buNone/>
              <a:defRPr sz="1866"/>
            </a:lvl4pPr>
            <a:lvl5pPr lvl="4" algn="l">
              <a:lnSpc>
                <a:spcPct val="100000"/>
              </a:lnSpc>
              <a:spcBef>
                <a:spcPts val="0"/>
              </a:spcBef>
              <a:spcAft>
                <a:spcPts val="0"/>
              </a:spcAft>
              <a:buSzPts val="1100"/>
              <a:buNone/>
              <a:defRPr sz="1866"/>
            </a:lvl5pPr>
            <a:lvl6pPr lvl="5" algn="l">
              <a:lnSpc>
                <a:spcPct val="100000"/>
              </a:lnSpc>
              <a:spcBef>
                <a:spcPts val="0"/>
              </a:spcBef>
              <a:spcAft>
                <a:spcPts val="0"/>
              </a:spcAft>
              <a:buSzPts val="1100"/>
              <a:buNone/>
              <a:defRPr sz="1866"/>
            </a:lvl6pPr>
            <a:lvl7pPr lvl="6" algn="l">
              <a:lnSpc>
                <a:spcPct val="100000"/>
              </a:lnSpc>
              <a:spcBef>
                <a:spcPts val="0"/>
              </a:spcBef>
              <a:spcAft>
                <a:spcPts val="0"/>
              </a:spcAft>
              <a:buSzPts val="1100"/>
              <a:buNone/>
              <a:defRPr sz="1866"/>
            </a:lvl7pPr>
            <a:lvl8pPr lvl="7" algn="l">
              <a:lnSpc>
                <a:spcPct val="100000"/>
              </a:lnSpc>
              <a:spcBef>
                <a:spcPts val="0"/>
              </a:spcBef>
              <a:spcAft>
                <a:spcPts val="0"/>
              </a:spcAft>
              <a:buSzPts val="1100"/>
              <a:buNone/>
              <a:defRPr sz="1866"/>
            </a:lvl8pPr>
            <a:lvl9pPr lvl="8" algn="l">
              <a:lnSpc>
                <a:spcPct val="100000"/>
              </a:lnSpc>
              <a:spcBef>
                <a:spcPts val="0"/>
              </a:spcBef>
              <a:spcAft>
                <a:spcPts val="0"/>
              </a:spcAft>
              <a:buSzPts val="1100"/>
              <a:buNone/>
              <a:defRPr sz="1866"/>
            </a:lvl9pPr>
          </a:lstStyle>
          <a:p/>
        </p:txBody>
      </p:sp>
      <p:sp>
        <p:nvSpPr>
          <p:cNvPr id="79" name="Google Shape;79;g2770e6e974f_0_991"/>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algn="l">
              <a:lnSpc>
                <a:spcPct val="90000"/>
              </a:lnSpc>
              <a:spcBef>
                <a:spcPts val="533"/>
              </a:spcBef>
              <a:spcAft>
                <a:spcPts val="0"/>
              </a:spcAft>
              <a:buSzPts val="1500"/>
              <a:buChar char="•"/>
              <a:defRPr/>
            </a:lvl2pPr>
            <a:lvl3pPr lvl="2" algn="l">
              <a:lnSpc>
                <a:spcPct val="90000"/>
              </a:lnSpc>
              <a:spcBef>
                <a:spcPts val="533"/>
              </a:spcBef>
              <a:spcAft>
                <a:spcPts val="0"/>
              </a:spcAft>
              <a:buSzPts val="1200"/>
              <a:buChar char="•"/>
              <a:defRPr/>
            </a:lvl3pPr>
            <a:lvl4pPr lvl="3" algn="l">
              <a:lnSpc>
                <a:spcPct val="90000"/>
              </a:lnSpc>
              <a:spcBef>
                <a:spcPts val="533"/>
              </a:spcBef>
              <a:spcAft>
                <a:spcPts val="0"/>
              </a:spcAft>
              <a:buSzPts val="1200"/>
              <a:buChar char="•"/>
              <a:defRPr/>
            </a:lvl4pPr>
            <a:lvl5pPr lvl="4" algn="l">
              <a:lnSpc>
                <a:spcPct val="90000"/>
              </a:lnSpc>
              <a:spcBef>
                <a:spcPts val="533"/>
              </a:spcBef>
              <a:spcAft>
                <a:spcPts val="0"/>
              </a:spcAft>
              <a:buSzPts val="1200"/>
              <a:buChar char="•"/>
              <a:defRPr/>
            </a:lvl5pPr>
            <a:lvl6pPr lvl="5" algn="l">
              <a:lnSpc>
                <a:spcPct val="90000"/>
              </a:lnSpc>
              <a:spcBef>
                <a:spcPts val="533"/>
              </a:spcBef>
              <a:spcAft>
                <a:spcPts val="0"/>
              </a:spcAft>
              <a:buSzPts val="1200"/>
              <a:buChar char="•"/>
              <a:defRPr/>
            </a:lvl6pPr>
            <a:lvl7pPr lvl="6" algn="l">
              <a:lnSpc>
                <a:spcPct val="90000"/>
              </a:lnSpc>
              <a:spcBef>
                <a:spcPts val="533"/>
              </a:spcBef>
              <a:spcAft>
                <a:spcPts val="0"/>
              </a:spcAft>
              <a:buSzPts val="1200"/>
              <a:buChar char="•"/>
              <a:defRPr/>
            </a:lvl7pPr>
            <a:lvl8pPr lvl="7" algn="l">
              <a:lnSpc>
                <a:spcPct val="90000"/>
              </a:lnSpc>
              <a:spcBef>
                <a:spcPts val="533"/>
              </a:spcBef>
              <a:spcAft>
                <a:spcPts val="0"/>
              </a:spcAft>
              <a:buSzPts val="1200"/>
              <a:buChar char="•"/>
              <a:defRPr/>
            </a:lvl8pPr>
            <a:lvl9pPr lvl="8" algn="l">
              <a:lnSpc>
                <a:spcPct val="90000"/>
              </a:lnSpc>
              <a:spcBef>
                <a:spcPts val="533"/>
              </a:spcBef>
              <a:spcAft>
                <a:spcPts val="0"/>
              </a:spcAft>
              <a:buSzPts val="1200"/>
              <a:buChar char="•"/>
              <a:defRPr/>
            </a:lvl9pPr>
          </a:lstStyle>
          <a:p/>
        </p:txBody>
      </p:sp>
      <p:sp>
        <p:nvSpPr>
          <p:cNvPr id="80" name="Google Shape;80;g2770e6e974f_0_99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2" showMasterSp="0">
  <p:cSld name="Divider + Photo - 2">
    <p:spTree>
      <p:nvGrpSpPr>
        <p:cNvPr id="81" name="Shape 81"/>
        <p:cNvGrpSpPr/>
        <p:nvPr/>
      </p:nvGrpSpPr>
      <p:grpSpPr>
        <a:xfrm>
          <a:off x="0" y="0"/>
          <a:ext cx="0" cy="0"/>
          <a:chOff x="0" y="0"/>
          <a:chExt cx="0" cy="0"/>
        </a:xfrm>
      </p:grpSpPr>
      <p:pic>
        <p:nvPicPr>
          <p:cNvPr id="82" name="Google Shape;82;p38"/>
          <p:cNvPicPr preferRelativeResize="0"/>
          <p:nvPr/>
        </p:nvPicPr>
        <p:blipFill rotWithShape="1">
          <a:blip r:embed="rId2">
            <a:alphaModFix/>
          </a:blip>
          <a:srcRect b="0" l="-7037" r="0" t="0"/>
          <a:stretch/>
        </p:blipFill>
        <p:spPr>
          <a:xfrm>
            <a:off x="1908053" y="0"/>
            <a:ext cx="10283947" cy="6858000"/>
          </a:xfrm>
          <a:prstGeom prst="rect">
            <a:avLst/>
          </a:prstGeom>
          <a:noFill/>
          <a:ln>
            <a:noFill/>
          </a:ln>
        </p:spPr>
      </p:pic>
      <p:sp>
        <p:nvSpPr>
          <p:cNvPr id="83" name="Google Shape;83;p38"/>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38"/>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C4D0EC"/>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29 - Basic Content Dark 1">
    <p:bg>
      <p:bgPr>
        <a:solidFill>
          <a:schemeClr val="dk1"/>
        </a:solidFill>
      </p:bgPr>
    </p:bg>
    <p:spTree>
      <p:nvGrpSpPr>
        <p:cNvPr id="85" name="Shape 85"/>
        <p:cNvGrpSpPr/>
        <p:nvPr/>
      </p:nvGrpSpPr>
      <p:grpSpPr>
        <a:xfrm>
          <a:off x="0" y="0"/>
          <a:ext cx="0" cy="0"/>
          <a:chOff x="0" y="0"/>
          <a:chExt cx="0" cy="0"/>
        </a:xfrm>
      </p:grpSpPr>
      <p:sp>
        <p:nvSpPr>
          <p:cNvPr id="86" name="Google Shape;86;g2770e6e974f_0_137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87" name="Shape 87"/>
        <p:cNvGrpSpPr/>
        <p:nvPr/>
      </p:nvGrpSpPr>
      <p:grpSpPr>
        <a:xfrm>
          <a:off x="0" y="0"/>
          <a:ext cx="0" cy="0"/>
          <a:chOff x="0" y="0"/>
          <a:chExt cx="0" cy="0"/>
        </a:xfrm>
      </p:grpSpPr>
      <p:sp>
        <p:nvSpPr>
          <p:cNvPr id="88" name="Google Shape;88;g2770e6e974f_0_137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89" name="Google Shape;89;g2770e6e974f_0_1373"/>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algn="l">
              <a:lnSpc>
                <a:spcPct val="90000"/>
              </a:lnSpc>
              <a:spcBef>
                <a:spcPts val="500"/>
              </a:spcBef>
              <a:spcAft>
                <a:spcPts val="0"/>
              </a:spcAft>
              <a:buClr>
                <a:schemeClr val="accent5"/>
              </a:buClr>
              <a:buSzPts val="2000"/>
              <a:buNone/>
              <a:defRPr>
                <a:solidFill>
                  <a:schemeClr val="accent5"/>
                </a:solidFill>
              </a:defRPr>
            </a:lvl2pPr>
            <a:lvl3pPr lvl="2" algn="l">
              <a:lnSpc>
                <a:spcPct val="90000"/>
              </a:lnSpc>
              <a:spcBef>
                <a:spcPts val="500"/>
              </a:spcBef>
              <a:spcAft>
                <a:spcPts val="0"/>
              </a:spcAft>
              <a:buClr>
                <a:schemeClr val="accent5"/>
              </a:buClr>
              <a:buSzPts val="1600"/>
              <a:buNone/>
              <a:defRPr>
                <a:solidFill>
                  <a:schemeClr val="accent5"/>
                </a:solidFill>
              </a:defRPr>
            </a:lvl3pPr>
            <a:lvl4pPr lvl="3" algn="l">
              <a:lnSpc>
                <a:spcPct val="90000"/>
              </a:lnSpc>
              <a:spcBef>
                <a:spcPts val="500"/>
              </a:spcBef>
              <a:spcAft>
                <a:spcPts val="0"/>
              </a:spcAft>
              <a:buClr>
                <a:schemeClr val="accent5"/>
              </a:buClr>
              <a:buSzPts val="1600"/>
              <a:buNone/>
              <a:defRPr>
                <a:solidFill>
                  <a:schemeClr val="accent5"/>
                </a:solidFill>
              </a:defRPr>
            </a:lvl4pPr>
            <a:lvl5pPr lvl="4" algn="l">
              <a:lnSpc>
                <a:spcPct val="90000"/>
              </a:lnSpc>
              <a:spcBef>
                <a:spcPts val="500"/>
              </a:spcBef>
              <a:spcAft>
                <a:spcPts val="0"/>
              </a:spcAft>
              <a:buClr>
                <a:schemeClr val="accent5"/>
              </a:buClr>
              <a:buSzPts val="1600"/>
              <a:buNone/>
              <a:defRPr>
                <a:solidFill>
                  <a:schemeClr val="accent5"/>
                </a:solidFill>
              </a:defRPr>
            </a:lvl5pPr>
            <a:lvl6pPr lvl="5" algn="l">
              <a:lnSpc>
                <a:spcPct val="90000"/>
              </a:lnSpc>
              <a:spcBef>
                <a:spcPts val="500"/>
              </a:spcBef>
              <a:spcAft>
                <a:spcPts val="0"/>
              </a:spcAft>
              <a:buClr>
                <a:schemeClr val="accent5"/>
              </a:buClr>
              <a:buSzPts val="1600"/>
              <a:buNone/>
              <a:defRPr>
                <a:solidFill>
                  <a:schemeClr val="accent5"/>
                </a:solidFill>
              </a:defRPr>
            </a:lvl6pPr>
            <a:lvl7pPr lvl="6" algn="l">
              <a:lnSpc>
                <a:spcPct val="90000"/>
              </a:lnSpc>
              <a:spcBef>
                <a:spcPts val="500"/>
              </a:spcBef>
              <a:spcAft>
                <a:spcPts val="0"/>
              </a:spcAft>
              <a:buClr>
                <a:schemeClr val="accent5"/>
              </a:buClr>
              <a:buSzPts val="1600"/>
              <a:buNone/>
              <a:defRPr>
                <a:solidFill>
                  <a:schemeClr val="accent5"/>
                </a:solidFill>
              </a:defRPr>
            </a:lvl7pPr>
            <a:lvl8pPr lvl="7" algn="l">
              <a:lnSpc>
                <a:spcPct val="90000"/>
              </a:lnSpc>
              <a:spcBef>
                <a:spcPts val="500"/>
              </a:spcBef>
              <a:spcAft>
                <a:spcPts val="0"/>
              </a:spcAft>
              <a:buClr>
                <a:schemeClr val="accent5"/>
              </a:buClr>
              <a:buSzPts val="1600"/>
              <a:buNone/>
              <a:defRPr>
                <a:solidFill>
                  <a:schemeClr val="accent5"/>
                </a:solidFill>
              </a:defRPr>
            </a:lvl8pPr>
            <a:lvl9pPr lvl="8" algn="l">
              <a:lnSpc>
                <a:spcPct val="90000"/>
              </a:lnSpc>
              <a:spcBef>
                <a:spcPts val="500"/>
              </a:spcBef>
              <a:spcAft>
                <a:spcPts val="0"/>
              </a:spcAft>
              <a:buClr>
                <a:schemeClr val="accent5"/>
              </a:buClr>
              <a:buSzPts val="1600"/>
              <a:buNone/>
              <a:defRPr>
                <a:solidFill>
                  <a:schemeClr val="accent5"/>
                </a:solidFill>
              </a:defRPr>
            </a:lvl9pPr>
          </a:lstStyle>
          <a:p/>
        </p:txBody>
      </p:sp>
      <p:sp>
        <p:nvSpPr>
          <p:cNvPr id="90" name="Google Shape;90;g2770e6e974f_0_1373"/>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91" name="Shape 91"/>
        <p:cNvGrpSpPr/>
        <p:nvPr/>
      </p:nvGrpSpPr>
      <p:grpSpPr>
        <a:xfrm>
          <a:off x="0" y="0"/>
          <a:ext cx="0" cy="0"/>
          <a:chOff x="0" y="0"/>
          <a:chExt cx="0" cy="0"/>
        </a:xfrm>
      </p:grpSpPr>
      <p:sp>
        <p:nvSpPr>
          <p:cNvPr id="92" name="Google Shape;92;g2770e6e974f_0_1377"/>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93" name="Google Shape;93;g2770e6e974f_0_1377"/>
          <p:cNvSpPr txBox="1"/>
          <p:nvPr>
            <p:ph idx="12" type="sldNum"/>
          </p:nvPr>
        </p:nvSpPr>
        <p:spPr>
          <a:xfrm>
            <a:off x="11100446" y="6473300"/>
            <a:ext cx="324300" cy="186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3" showMasterSp="0">
  <p:cSld name="Divider + Photo - 3">
    <p:spTree>
      <p:nvGrpSpPr>
        <p:cNvPr id="94" name="Shape 94"/>
        <p:cNvGrpSpPr/>
        <p:nvPr/>
      </p:nvGrpSpPr>
      <p:grpSpPr>
        <a:xfrm>
          <a:off x="0" y="0"/>
          <a:ext cx="0" cy="0"/>
          <a:chOff x="0" y="0"/>
          <a:chExt cx="0" cy="0"/>
        </a:xfrm>
      </p:grpSpPr>
      <p:sp>
        <p:nvSpPr>
          <p:cNvPr id="95" name="Google Shape;95;p39"/>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6" name="Google Shape;96;p39"/>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97" name="Google Shape;97;p39"/>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30A2D"/>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ay">
  <p:cSld name="Title Only - Gray">
    <p:spTree>
      <p:nvGrpSpPr>
        <p:cNvPr id="20" name="Shape 20"/>
        <p:cNvGrpSpPr/>
        <p:nvPr/>
      </p:nvGrpSpPr>
      <p:grpSpPr>
        <a:xfrm>
          <a:off x="0" y="0"/>
          <a:ext cx="0" cy="0"/>
          <a:chOff x="0" y="0"/>
          <a:chExt cx="0" cy="0"/>
        </a:xfrm>
      </p:grpSpPr>
      <p:sp>
        <p:nvSpPr>
          <p:cNvPr id="21" name="Google Shape;21;p35"/>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2" name="Google Shape;22;p3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3" name="Google Shape;23;p3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 name="Google Shape;24;p3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5" name="Google Shape;25;p3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wo Content_1">
    <p:bg>
      <p:bgPr>
        <a:solidFill>
          <a:schemeClr val="dk1"/>
        </a:solidFill>
      </p:bgPr>
    </p:bg>
    <p:spTree>
      <p:nvGrpSpPr>
        <p:cNvPr id="98" name="Shape 98"/>
        <p:cNvGrpSpPr/>
        <p:nvPr/>
      </p:nvGrpSpPr>
      <p:grpSpPr>
        <a:xfrm>
          <a:off x="0" y="0"/>
          <a:ext cx="0" cy="0"/>
          <a:chOff x="0" y="0"/>
          <a:chExt cx="0" cy="0"/>
        </a:xfrm>
      </p:grpSpPr>
      <p:sp>
        <p:nvSpPr>
          <p:cNvPr id="99" name="Google Shape;99;g2770e6e974f_0_6322"/>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9pPr>
          </a:lstStyle>
          <a:p/>
        </p:txBody>
      </p:sp>
      <p:pic>
        <p:nvPicPr>
          <p:cNvPr id="100" name="Google Shape;100;g2770e6e974f_0_6322"/>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01" name="Shape 101"/>
        <p:cNvGrpSpPr/>
        <p:nvPr/>
      </p:nvGrpSpPr>
      <p:grpSpPr>
        <a:xfrm>
          <a:off x="0" y="0"/>
          <a:ext cx="0" cy="0"/>
          <a:chOff x="0" y="0"/>
          <a:chExt cx="0" cy="0"/>
        </a:xfrm>
      </p:grpSpPr>
      <p:sp>
        <p:nvSpPr>
          <p:cNvPr id="102" name="Google Shape;102;g2770e6e974f_0_6325"/>
          <p:cNvSpPr txBox="1"/>
          <p:nvPr>
            <p:ph type="title"/>
          </p:nvPr>
        </p:nvSpPr>
        <p:spPr>
          <a:xfrm>
            <a:off x="460979" y="365125"/>
            <a:ext cx="11259900" cy="9921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900"/>
              <a:buFont typeface="Barlow"/>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
    <p:bg>
      <p:bgPr>
        <a:solidFill>
          <a:schemeClr val="lt1"/>
        </a:solidFill>
      </p:bgPr>
    </p:bg>
    <p:spTree>
      <p:nvGrpSpPr>
        <p:cNvPr id="103" name="Shape 103"/>
        <p:cNvGrpSpPr/>
        <p:nvPr/>
      </p:nvGrpSpPr>
      <p:grpSpPr>
        <a:xfrm>
          <a:off x="0" y="0"/>
          <a:ext cx="0" cy="0"/>
          <a:chOff x="0" y="0"/>
          <a:chExt cx="0" cy="0"/>
        </a:xfrm>
      </p:grpSpPr>
      <p:sp>
        <p:nvSpPr>
          <p:cNvPr id="104" name="Google Shape;104;g2770e6e974f_0_6327"/>
          <p:cNvSpPr txBox="1"/>
          <p:nvPr>
            <p:ph idx="12" type="sldNum"/>
          </p:nvPr>
        </p:nvSpPr>
        <p:spPr>
          <a:xfrm>
            <a:off x="11100446" y="6473300"/>
            <a:ext cx="324300" cy="186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_2">
    <p:bg>
      <p:bgPr>
        <a:solidFill>
          <a:schemeClr val="dk1"/>
        </a:solidFill>
      </p:bgPr>
    </p:bg>
    <p:spTree>
      <p:nvGrpSpPr>
        <p:cNvPr id="105" name="Shape 105"/>
        <p:cNvGrpSpPr/>
        <p:nvPr/>
      </p:nvGrpSpPr>
      <p:grpSpPr>
        <a:xfrm>
          <a:off x="0" y="0"/>
          <a:ext cx="0" cy="0"/>
          <a:chOff x="0" y="0"/>
          <a:chExt cx="0" cy="0"/>
        </a:xfrm>
      </p:grpSpPr>
      <p:sp>
        <p:nvSpPr>
          <p:cNvPr id="106" name="Google Shape;106;g2770e6e974f_0_6329"/>
          <p:cNvSpPr txBox="1"/>
          <p:nvPr>
            <p:ph idx="1" type="body"/>
          </p:nvPr>
        </p:nvSpPr>
        <p:spPr>
          <a:xfrm>
            <a:off x="339680" y="1764283"/>
            <a:ext cx="5651700" cy="3951300"/>
          </a:xfrm>
          <a:prstGeom prst="rect">
            <a:avLst/>
          </a:prstGeom>
          <a:noFill/>
          <a:ln>
            <a:noFill/>
          </a:ln>
        </p:spPr>
        <p:txBody>
          <a:bodyPr anchorCtr="0" anchor="t" bIns="60925" lIns="121900" spcFirstLastPara="1" rIns="121900" wrap="square" tIns="60925">
            <a:noAutofit/>
          </a:bodyPr>
          <a:lstStyle>
            <a:lvl1pPr indent="-381000" lvl="0" marL="4572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1pPr>
            <a:lvl2pPr indent="-368300" lvl="1" marL="914400" marR="0" algn="l">
              <a:lnSpc>
                <a:spcPct val="100000"/>
              </a:lnSpc>
              <a:spcBef>
                <a:spcPts val="500"/>
              </a:spcBef>
              <a:spcAft>
                <a:spcPts val="0"/>
              </a:spcAft>
              <a:buClr>
                <a:schemeClr val="lt1"/>
              </a:buClr>
              <a:buSzPts val="2200"/>
              <a:buFont typeface="Merriweather Sans"/>
              <a:buChar char="–"/>
              <a:defRPr b="0" i="0" sz="2400" u="none" cap="none" strike="noStrike">
                <a:solidFill>
                  <a:schemeClr val="lt1"/>
                </a:solidFill>
                <a:latin typeface="Arial"/>
                <a:ea typeface="Arial"/>
                <a:cs typeface="Arial"/>
                <a:sym typeface="Arial"/>
              </a:defRPr>
            </a:lvl2pPr>
            <a:lvl3pPr indent="-323850" lvl="2" marL="1371600" marR="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Arial"/>
                <a:ea typeface="Arial"/>
                <a:cs typeface="Arial"/>
                <a:sym typeface="Arial"/>
              </a:defRPr>
            </a:lvl3pPr>
            <a:lvl4pPr indent="-317500" lvl="3" marL="1828800" marR="0" algn="l">
              <a:lnSpc>
                <a:spcPct val="100000"/>
              </a:lnSpc>
              <a:spcBef>
                <a:spcPts val="300"/>
              </a:spcBef>
              <a:spcAft>
                <a:spcPts val="0"/>
              </a:spcAft>
              <a:buClr>
                <a:schemeClr val="lt1"/>
              </a:buClr>
              <a:buSzPts val="1400"/>
              <a:buFont typeface="Merriweather Sans"/>
              <a:buChar char="–"/>
              <a:defRPr b="0" i="0" sz="1600" u="none" cap="none" strike="noStrike">
                <a:solidFill>
                  <a:schemeClr val="lt1"/>
                </a:solidFill>
                <a:latin typeface="Arial"/>
                <a:ea typeface="Arial"/>
                <a:cs typeface="Arial"/>
                <a:sym typeface="Arial"/>
              </a:defRPr>
            </a:lvl4pPr>
            <a:lvl5pPr indent="-311150" lvl="4" marL="2286000" marR="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Arial"/>
                <a:ea typeface="Arial"/>
                <a:cs typeface="Arial"/>
                <a:sym typeface="Arial"/>
              </a:defRPr>
            </a:lvl5pPr>
            <a:lvl6pPr indent="-361950" lvl="5" marL="27432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6pPr>
            <a:lvl7pPr indent="-361950" lvl="6" marL="32004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7pPr>
            <a:lvl8pPr indent="-361950" lvl="7" marL="36576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8pPr>
            <a:lvl9pPr indent="-361950" lvl="8" marL="41148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9pPr>
          </a:lstStyle>
          <a:p/>
        </p:txBody>
      </p:sp>
      <p:sp>
        <p:nvSpPr>
          <p:cNvPr id="107" name="Google Shape;107;g2770e6e974f_0_6329"/>
          <p:cNvSpPr txBox="1"/>
          <p:nvPr>
            <p:ph type="title"/>
          </p:nvPr>
        </p:nvSpPr>
        <p:spPr>
          <a:xfrm>
            <a:off x="339680" y="275167"/>
            <a:ext cx="11414100" cy="1143300"/>
          </a:xfrm>
          <a:prstGeom prst="rect">
            <a:avLst/>
          </a:prstGeom>
          <a:noFill/>
          <a:ln>
            <a:noFill/>
          </a:ln>
        </p:spPr>
        <p:txBody>
          <a:bodyPr anchorCtr="0" anchor="t" bIns="60925" lIns="121900" spcFirstLastPara="1" rIns="121900" wrap="square" tIns="60925">
            <a:noAutofit/>
          </a:bodyPr>
          <a:lstStyle>
            <a:lvl1pPr lvl="0"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1pPr>
            <a:lvl2pPr lvl="1"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2pPr>
            <a:lvl3pPr lvl="2"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3pPr>
            <a:lvl4pPr lvl="3"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4pPr>
            <a:lvl5pPr lvl="4"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5pPr>
            <a:lvl6pPr lvl="5"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6pPr>
            <a:lvl7pPr lvl="6"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7pPr>
            <a:lvl8pPr lvl="7"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8pPr>
            <a:lvl9pPr lvl="8" marR="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9pPr>
          </a:lstStyle>
          <a:p/>
        </p:txBody>
      </p:sp>
      <p:sp>
        <p:nvSpPr>
          <p:cNvPr id="108" name="Google Shape;108;g2770e6e974f_0_6329"/>
          <p:cNvSpPr txBox="1"/>
          <p:nvPr>
            <p:ph idx="2" type="body"/>
          </p:nvPr>
        </p:nvSpPr>
        <p:spPr>
          <a:xfrm>
            <a:off x="6096000" y="1764283"/>
            <a:ext cx="5657700" cy="3951300"/>
          </a:xfrm>
          <a:prstGeom prst="rect">
            <a:avLst/>
          </a:prstGeom>
          <a:noFill/>
          <a:ln>
            <a:noFill/>
          </a:ln>
        </p:spPr>
        <p:txBody>
          <a:bodyPr anchorCtr="0" anchor="t" bIns="60925" lIns="121900" spcFirstLastPara="1" rIns="121900" wrap="square" tIns="60925">
            <a:noAutofit/>
          </a:bodyPr>
          <a:lstStyle>
            <a:lvl1pPr indent="-381000" lvl="0" marL="457200" marR="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Arial"/>
                <a:ea typeface="Arial"/>
                <a:cs typeface="Arial"/>
                <a:sym typeface="Arial"/>
              </a:defRPr>
            </a:lvl1pPr>
            <a:lvl2pPr indent="-368300" lvl="1" marL="914400" marR="0" algn="l">
              <a:lnSpc>
                <a:spcPct val="100000"/>
              </a:lnSpc>
              <a:spcBef>
                <a:spcPts val="500"/>
              </a:spcBef>
              <a:spcAft>
                <a:spcPts val="0"/>
              </a:spcAft>
              <a:buClr>
                <a:schemeClr val="lt1"/>
              </a:buClr>
              <a:buSzPts val="2200"/>
              <a:buFont typeface="Merriweather Sans"/>
              <a:buChar char="–"/>
              <a:defRPr b="0" i="0" sz="2400" u="none" cap="none" strike="noStrike">
                <a:solidFill>
                  <a:schemeClr val="lt1"/>
                </a:solidFill>
                <a:latin typeface="Arial"/>
                <a:ea typeface="Arial"/>
                <a:cs typeface="Arial"/>
                <a:sym typeface="Arial"/>
              </a:defRPr>
            </a:lvl2pPr>
            <a:lvl3pPr indent="-323850" lvl="2" marL="1371600" marR="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Arial"/>
                <a:ea typeface="Arial"/>
                <a:cs typeface="Arial"/>
                <a:sym typeface="Arial"/>
              </a:defRPr>
            </a:lvl3pPr>
            <a:lvl4pPr indent="-317500" lvl="3" marL="1828800" marR="0" algn="l">
              <a:lnSpc>
                <a:spcPct val="100000"/>
              </a:lnSpc>
              <a:spcBef>
                <a:spcPts val="300"/>
              </a:spcBef>
              <a:spcAft>
                <a:spcPts val="0"/>
              </a:spcAft>
              <a:buClr>
                <a:schemeClr val="lt1"/>
              </a:buClr>
              <a:buSzPts val="1400"/>
              <a:buFont typeface="Merriweather Sans"/>
              <a:buChar char="–"/>
              <a:defRPr b="0" i="0" sz="1600" u="none" cap="none" strike="noStrike">
                <a:solidFill>
                  <a:schemeClr val="lt1"/>
                </a:solidFill>
                <a:latin typeface="Arial"/>
                <a:ea typeface="Arial"/>
                <a:cs typeface="Arial"/>
                <a:sym typeface="Arial"/>
              </a:defRPr>
            </a:lvl4pPr>
            <a:lvl5pPr indent="-311150" lvl="4" marL="2286000" marR="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Arial"/>
                <a:ea typeface="Arial"/>
                <a:cs typeface="Arial"/>
                <a:sym typeface="Arial"/>
              </a:defRPr>
            </a:lvl5pPr>
            <a:lvl6pPr indent="-361950" lvl="5" marL="27432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6pPr>
            <a:lvl7pPr indent="-361950" lvl="6" marL="32004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7pPr>
            <a:lvl8pPr indent="-361950" lvl="7" marL="36576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8pPr>
            <a:lvl9pPr indent="-361950" lvl="8" marL="4114800" marR="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9pPr>
          </a:lstStyle>
          <a:p/>
        </p:txBody>
      </p:sp>
      <p:pic>
        <p:nvPicPr>
          <p:cNvPr id="109" name="Google Shape;109;g2770e6e974f_0_6329"/>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0" name="Shape 110"/>
        <p:cNvGrpSpPr/>
        <p:nvPr/>
      </p:nvGrpSpPr>
      <p:grpSpPr>
        <a:xfrm>
          <a:off x="0" y="0"/>
          <a:ext cx="0" cy="0"/>
          <a:chOff x="0" y="0"/>
          <a:chExt cx="0" cy="0"/>
        </a:xfrm>
      </p:grpSpPr>
      <p:sp>
        <p:nvSpPr>
          <p:cNvPr id="111" name="Google Shape;111;g2770e6e974f_0_487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112" name="Google Shape;112;g2770e6e974f_0_4873"/>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algn="l">
              <a:lnSpc>
                <a:spcPct val="90000"/>
              </a:lnSpc>
              <a:spcBef>
                <a:spcPts val="1100"/>
              </a:spcBef>
              <a:spcAft>
                <a:spcPts val="0"/>
              </a:spcAft>
              <a:buSzPts val="1300"/>
              <a:buChar char="▪"/>
              <a:defRPr/>
            </a:lvl1pPr>
            <a:lvl2pPr indent="-311150" lvl="1" marL="914400" algn="l">
              <a:lnSpc>
                <a:spcPct val="90000"/>
              </a:lnSpc>
              <a:spcBef>
                <a:spcPts val="500"/>
              </a:spcBef>
              <a:spcAft>
                <a:spcPts val="0"/>
              </a:spcAft>
              <a:buSzPts val="1300"/>
              <a:buChar char="▪"/>
              <a:defRPr/>
            </a:lvl2pPr>
            <a:lvl3pPr indent="-311150" lvl="2" marL="1371600" algn="l">
              <a:lnSpc>
                <a:spcPct val="90000"/>
              </a:lnSpc>
              <a:spcBef>
                <a:spcPts val="500"/>
              </a:spcBef>
              <a:spcAft>
                <a:spcPts val="0"/>
              </a:spcAft>
              <a:buSzPts val="1300"/>
              <a:buChar char="▪"/>
              <a:defRPr/>
            </a:lvl3pPr>
            <a:lvl4pPr indent="-311150" lvl="3" marL="1828800" algn="l">
              <a:lnSpc>
                <a:spcPct val="90000"/>
              </a:lnSpc>
              <a:spcBef>
                <a:spcPts val="500"/>
              </a:spcBef>
              <a:spcAft>
                <a:spcPts val="0"/>
              </a:spcAft>
              <a:buSzPts val="1300"/>
              <a:buChar char="▪"/>
              <a:defRPr/>
            </a:lvl4pPr>
            <a:lvl5pPr indent="-311150" lvl="4" marL="2286000" algn="l">
              <a:lnSpc>
                <a:spcPct val="90000"/>
              </a:lnSpc>
              <a:spcBef>
                <a:spcPts val="500"/>
              </a:spcBef>
              <a:spcAft>
                <a:spcPts val="0"/>
              </a:spcAft>
              <a:buSzPts val="13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3" name="Shape 113"/>
        <p:cNvGrpSpPr/>
        <p:nvPr/>
      </p:nvGrpSpPr>
      <p:grpSpPr>
        <a:xfrm>
          <a:off x="0" y="0"/>
          <a:ext cx="0" cy="0"/>
          <a:chOff x="0" y="0"/>
          <a:chExt cx="0" cy="0"/>
        </a:xfrm>
      </p:grpSpPr>
      <p:sp>
        <p:nvSpPr>
          <p:cNvPr id="114" name="Google Shape;114;g2770e6e974f_0_757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17">
    <p:bg>
      <p:bgPr>
        <a:solidFill>
          <a:schemeClr val="lt1"/>
        </a:solidFill>
      </p:bgPr>
    </p:bg>
    <p:spTree>
      <p:nvGrpSpPr>
        <p:cNvPr id="115" name="Shape 115"/>
        <p:cNvGrpSpPr/>
        <p:nvPr/>
      </p:nvGrpSpPr>
      <p:grpSpPr>
        <a:xfrm>
          <a:off x="0" y="0"/>
          <a:ext cx="0" cy="0"/>
          <a:chOff x="0" y="0"/>
          <a:chExt cx="0" cy="0"/>
        </a:xfrm>
      </p:grpSpPr>
      <p:sp>
        <p:nvSpPr>
          <p:cNvPr id="116" name="Google Shape;116;g2770e6e974f_0_757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17" name="Google Shape;117;g2770e6e974f_0_7576"/>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18" name="Google Shape;118;g2770e6e974f_0_7576"/>
          <p:cNvSpPr txBox="1"/>
          <p:nvPr>
            <p:ph idx="2"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19" name="Google Shape;119;g2770e6e974f_0_757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2">
  <p:cSld name="OBJECT_1_18">
    <p:bg>
      <p:bgPr>
        <a:solidFill>
          <a:schemeClr val="lt1"/>
        </a:solidFill>
      </p:bgPr>
    </p:bg>
    <p:spTree>
      <p:nvGrpSpPr>
        <p:cNvPr id="120" name="Shape 120"/>
        <p:cNvGrpSpPr/>
        <p:nvPr/>
      </p:nvGrpSpPr>
      <p:grpSpPr>
        <a:xfrm>
          <a:off x="0" y="0"/>
          <a:ext cx="0" cy="0"/>
          <a:chOff x="0" y="0"/>
          <a:chExt cx="0" cy="0"/>
        </a:xfrm>
      </p:grpSpPr>
      <p:sp>
        <p:nvSpPr>
          <p:cNvPr id="121" name="Google Shape;121;g2770e6e974f_0_758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22" name="Google Shape;122;g2770e6e974f_0_7581"/>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23" name="Google Shape;123;g2770e6e974f_0_7581"/>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1" showMasterSp="0">
  <p:cSld name="1_7 Content A - Basic 2_5">
    <p:bg>
      <p:bgPr>
        <a:solidFill>
          <a:schemeClr val="lt1"/>
        </a:solidFill>
      </p:bgPr>
    </p:bg>
    <p:spTree>
      <p:nvGrpSpPr>
        <p:cNvPr id="124" name="Shape 124"/>
        <p:cNvGrpSpPr/>
        <p:nvPr/>
      </p:nvGrpSpPr>
      <p:grpSpPr>
        <a:xfrm>
          <a:off x="0" y="0"/>
          <a:ext cx="0" cy="0"/>
          <a:chOff x="0" y="0"/>
          <a:chExt cx="0" cy="0"/>
        </a:xfrm>
      </p:grpSpPr>
      <p:sp>
        <p:nvSpPr>
          <p:cNvPr id="125" name="Google Shape;125;g2770e6e974f_0_543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showMasterSp="0">
  <p:cSld name="1_7 Content A - Basic 3_3">
    <p:bg>
      <p:bgPr>
        <a:solidFill>
          <a:schemeClr val="dk2"/>
        </a:solidFill>
      </p:bgPr>
    </p:bg>
    <p:spTree>
      <p:nvGrpSpPr>
        <p:cNvPr id="126" name="Shape 126"/>
        <p:cNvGrpSpPr/>
        <p:nvPr/>
      </p:nvGrpSpPr>
      <p:grpSpPr>
        <a:xfrm>
          <a:off x="0" y="0"/>
          <a:ext cx="0" cy="0"/>
          <a:chOff x="0" y="0"/>
          <a:chExt cx="0" cy="0"/>
        </a:xfrm>
      </p:grpSpPr>
      <p:sp>
        <p:nvSpPr>
          <p:cNvPr id="127" name="Google Shape;127;g2770e6e974f_0_543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White" type="blank">
  <p:cSld name="BLANK">
    <p:spTree>
      <p:nvGrpSpPr>
        <p:cNvPr id="26" name="Shape 26"/>
        <p:cNvGrpSpPr/>
        <p:nvPr/>
      </p:nvGrpSpPr>
      <p:grpSpPr>
        <a:xfrm>
          <a:off x="0" y="0"/>
          <a:ext cx="0" cy="0"/>
          <a:chOff x="0" y="0"/>
          <a:chExt cx="0" cy="0"/>
        </a:xfrm>
      </p:grpSpPr>
      <p:sp>
        <p:nvSpPr>
          <p:cNvPr id="27" name="Google Shape;27;p3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B8BABE"/>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B8BABE"/>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B8BABE"/>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B8BABE"/>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B8BABE"/>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B8BABE"/>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B8BABE"/>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B8BABE"/>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B8BABE"/>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8" name="Google Shape;28;p3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OBJECT_1_16">
    <p:bg>
      <p:bgPr>
        <a:solidFill>
          <a:schemeClr val="lt1"/>
        </a:solidFill>
      </p:bgPr>
    </p:bg>
    <p:spTree>
      <p:nvGrpSpPr>
        <p:cNvPr id="128" name="Shape 128"/>
        <p:cNvGrpSpPr/>
        <p:nvPr/>
      </p:nvGrpSpPr>
      <p:grpSpPr>
        <a:xfrm>
          <a:off x="0" y="0"/>
          <a:ext cx="0" cy="0"/>
          <a:chOff x="0" y="0"/>
          <a:chExt cx="0" cy="0"/>
        </a:xfrm>
      </p:grpSpPr>
      <p:sp>
        <p:nvSpPr>
          <p:cNvPr id="129" name="Google Shape;129;g2770e6e974f_0_544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30" name="Google Shape;130;g2770e6e974f_0_5441"/>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1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31" name="Google Shape;131;g2770e6e974f_0_544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32" name="Google Shape;132;g2770e6e974f_0_5441"/>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1">
  <p:cSld name="1_7 Content A - Basic_1_1">
    <p:bg>
      <p:bgPr>
        <a:solidFill>
          <a:schemeClr val="lt1"/>
        </a:solidFill>
      </p:bgPr>
    </p:bg>
    <p:spTree>
      <p:nvGrpSpPr>
        <p:cNvPr id="133" name="Shape 133"/>
        <p:cNvGrpSpPr/>
        <p:nvPr/>
      </p:nvGrpSpPr>
      <p:grpSpPr>
        <a:xfrm>
          <a:off x="0" y="0"/>
          <a:ext cx="0" cy="0"/>
          <a:chOff x="0" y="0"/>
          <a:chExt cx="0" cy="0"/>
        </a:xfrm>
      </p:grpSpPr>
      <p:sp>
        <p:nvSpPr>
          <p:cNvPr id="134" name="Google Shape;134;g2770e6e974f_0_544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35" name="Google Shape;135;g2770e6e974f_0_5446"/>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36" name="Google Shape;136;g2770e6e974f_0_544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g2770e6e974f_0_5446"/>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o"/>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4" showMasterSp="0">
  <p:cSld name="Divider + Photo - 4">
    <p:spTree>
      <p:nvGrpSpPr>
        <p:cNvPr id="138" name="Shape 138"/>
        <p:cNvGrpSpPr/>
        <p:nvPr/>
      </p:nvGrpSpPr>
      <p:grpSpPr>
        <a:xfrm>
          <a:off x="0" y="0"/>
          <a:ext cx="0" cy="0"/>
          <a:chOff x="0" y="0"/>
          <a:chExt cx="0" cy="0"/>
        </a:xfrm>
      </p:grpSpPr>
      <p:sp>
        <p:nvSpPr>
          <p:cNvPr id="139" name="Google Shape;139;p40"/>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40" name="Google Shape;140;p40"/>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141" name="Google Shape;141;p40"/>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C4D0EC"/>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11">
    <p:bg>
      <p:bgPr>
        <a:solidFill>
          <a:schemeClr val="lt1"/>
        </a:solidFill>
      </p:bgPr>
    </p:bg>
    <p:spTree>
      <p:nvGrpSpPr>
        <p:cNvPr id="142" name="Shape 142"/>
        <p:cNvGrpSpPr/>
        <p:nvPr/>
      </p:nvGrpSpPr>
      <p:grpSpPr>
        <a:xfrm>
          <a:off x="0" y="0"/>
          <a:ext cx="0" cy="0"/>
          <a:chOff x="0" y="0"/>
          <a:chExt cx="0" cy="0"/>
        </a:xfrm>
      </p:grpSpPr>
      <p:sp>
        <p:nvSpPr>
          <p:cNvPr id="143" name="Google Shape;143;g2770e6e974f_0_4780"/>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44" name="Google Shape;144;g2770e6e974f_0_4780"/>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145" name="Google Shape;145;g2770e6e974f_0_4780"/>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46" name="Google Shape;146;g2770e6e974f_0_478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1">
  <p:cSld name="7 Content A - Basic_4">
    <p:spTree>
      <p:nvGrpSpPr>
        <p:cNvPr id="147" name="Shape 147"/>
        <p:cNvGrpSpPr/>
        <p:nvPr/>
      </p:nvGrpSpPr>
      <p:grpSpPr>
        <a:xfrm>
          <a:off x="0" y="0"/>
          <a:ext cx="0" cy="0"/>
          <a:chOff x="0" y="0"/>
          <a:chExt cx="0" cy="0"/>
        </a:xfrm>
      </p:grpSpPr>
      <p:sp>
        <p:nvSpPr>
          <p:cNvPr id="148" name="Google Shape;148;g2770e6e974f_0_478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100"/>
              <a:buNone/>
              <a:defRPr sz="1900"/>
            </a:lvl2pPr>
            <a:lvl3pPr lvl="2" algn="l">
              <a:lnSpc>
                <a:spcPct val="100000"/>
              </a:lnSpc>
              <a:spcBef>
                <a:spcPts val="0"/>
              </a:spcBef>
              <a:spcAft>
                <a:spcPts val="0"/>
              </a:spcAft>
              <a:buSzPts val="1100"/>
              <a:buNone/>
              <a:defRPr sz="1900"/>
            </a:lvl3pPr>
            <a:lvl4pPr lvl="3" algn="l">
              <a:lnSpc>
                <a:spcPct val="100000"/>
              </a:lnSpc>
              <a:spcBef>
                <a:spcPts val="0"/>
              </a:spcBef>
              <a:spcAft>
                <a:spcPts val="0"/>
              </a:spcAft>
              <a:buSzPts val="1100"/>
              <a:buNone/>
              <a:defRPr sz="1900"/>
            </a:lvl4pPr>
            <a:lvl5pPr lvl="4" algn="l">
              <a:lnSpc>
                <a:spcPct val="100000"/>
              </a:lnSpc>
              <a:spcBef>
                <a:spcPts val="0"/>
              </a:spcBef>
              <a:spcAft>
                <a:spcPts val="0"/>
              </a:spcAft>
              <a:buSzPts val="1100"/>
              <a:buNone/>
              <a:defRPr sz="1900"/>
            </a:lvl5pPr>
            <a:lvl6pPr lvl="5" algn="l">
              <a:lnSpc>
                <a:spcPct val="100000"/>
              </a:lnSpc>
              <a:spcBef>
                <a:spcPts val="0"/>
              </a:spcBef>
              <a:spcAft>
                <a:spcPts val="0"/>
              </a:spcAft>
              <a:buSzPts val="1100"/>
              <a:buNone/>
              <a:defRPr sz="1900"/>
            </a:lvl6pPr>
            <a:lvl7pPr lvl="6" algn="l">
              <a:lnSpc>
                <a:spcPct val="100000"/>
              </a:lnSpc>
              <a:spcBef>
                <a:spcPts val="0"/>
              </a:spcBef>
              <a:spcAft>
                <a:spcPts val="0"/>
              </a:spcAft>
              <a:buSzPts val="1100"/>
              <a:buNone/>
              <a:defRPr sz="1900"/>
            </a:lvl7pPr>
            <a:lvl8pPr lvl="7" algn="l">
              <a:lnSpc>
                <a:spcPct val="100000"/>
              </a:lnSpc>
              <a:spcBef>
                <a:spcPts val="0"/>
              </a:spcBef>
              <a:spcAft>
                <a:spcPts val="0"/>
              </a:spcAft>
              <a:buSzPts val="1100"/>
              <a:buNone/>
              <a:defRPr sz="1900"/>
            </a:lvl8pPr>
            <a:lvl9pPr lvl="8" algn="l">
              <a:lnSpc>
                <a:spcPct val="100000"/>
              </a:lnSpc>
              <a:spcBef>
                <a:spcPts val="0"/>
              </a:spcBef>
              <a:spcAft>
                <a:spcPts val="0"/>
              </a:spcAft>
              <a:buSzPts val="1100"/>
              <a:buNone/>
              <a:defRPr sz="1900"/>
            </a:lvl9pPr>
          </a:lstStyle>
          <a:p/>
        </p:txBody>
      </p:sp>
      <p:sp>
        <p:nvSpPr>
          <p:cNvPr id="149" name="Google Shape;149;g2770e6e974f_0_4785"/>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1500"/>
              <a:buNone/>
              <a:defRPr/>
            </a:lvl2pPr>
            <a:lvl3pPr lvl="2" algn="l">
              <a:lnSpc>
                <a:spcPct val="90000"/>
              </a:lnSpc>
              <a:spcBef>
                <a:spcPts val="500"/>
              </a:spcBef>
              <a:spcAft>
                <a:spcPts val="0"/>
              </a:spcAft>
              <a:buSzPts val="1200"/>
              <a:buNone/>
              <a:defRPr/>
            </a:lvl3pPr>
            <a:lvl4pPr lvl="3" algn="l">
              <a:lnSpc>
                <a:spcPct val="90000"/>
              </a:lnSpc>
              <a:spcBef>
                <a:spcPts val="500"/>
              </a:spcBef>
              <a:spcAft>
                <a:spcPts val="0"/>
              </a:spcAft>
              <a:buSzPts val="1200"/>
              <a:buNone/>
              <a:defRPr/>
            </a:lvl4pPr>
            <a:lvl5pPr lvl="4" algn="l">
              <a:lnSpc>
                <a:spcPct val="90000"/>
              </a:lnSpc>
              <a:spcBef>
                <a:spcPts val="500"/>
              </a:spcBef>
              <a:spcAft>
                <a:spcPts val="0"/>
              </a:spcAft>
              <a:buSzPts val="1200"/>
              <a:buNone/>
              <a:defRPr/>
            </a:lvl5pPr>
            <a:lvl6pPr lvl="5" algn="l">
              <a:lnSpc>
                <a:spcPct val="90000"/>
              </a:lnSpc>
              <a:spcBef>
                <a:spcPts val="500"/>
              </a:spcBef>
              <a:spcAft>
                <a:spcPts val="0"/>
              </a:spcAft>
              <a:buSzPts val="1200"/>
              <a:buNone/>
              <a:defRPr/>
            </a:lvl6pPr>
            <a:lvl7pPr lvl="6" algn="l">
              <a:lnSpc>
                <a:spcPct val="90000"/>
              </a:lnSpc>
              <a:spcBef>
                <a:spcPts val="500"/>
              </a:spcBef>
              <a:spcAft>
                <a:spcPts val="0"/>
              </a:spcAft>
              <a:buSzPts val="1200"/>
              <a:buNone/>
              <a:defRPr/>
            </a:lvl7pPr>
            <a:lvl8pPr lvl="7" algn="l">
              <a:lnSpc>
                <a:spcPct val="90000"/>
              </a:lnSpc>
              <a:spcBef>
                <a:spcPts val="500"/>
              </a:spcBef>
              <a:spcAft>
                <a:spcPts val="0"/>
              </a:spcAft>
              <a:buSzPts val="1200"/>
              <a:buNone/>
              <a:defRPr/>
            </a:lvl8pPr>
            <a:lvl9pPr lvl="8" algn="l">
              <a:lnSpc>
                <a:spcPct val="90000"/>
              </a:lnSpc>
              <a:spcBef>
                <a:spcPts val="500"/>
              </a:spcBef>
              <a:spcAft>
                <a:spcPts val="0"/>
              </a:spcAft>
              <a:buSzPts val="1200"/>
              <a:buNone/>
              <a:defRPr/>
            </a:lvl9pPr>
          </a:lstStyle>
          <a:p/>
        </p:txBody>
      </p:sp>
      <p:sp>
        <p:nvSpPr>
          <p:cNvPr id="150" name="Google Shape;150;g2770e6e974f_0_478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151" name="Google Shape;151;g2770e6e974f_0_478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12">
    <p:bg>
      <p:bgPr>
        <a:solidFill>
          <a:schemeClr val="lt1"/>
        </a:solidFill>
      </p:bgPr>
    </p:bg>
    <p:spTree>
      <p:nvGrpSpPr>
        <p:cNvPr id="152" name="Shape 152"/>
        <p:cNvGrpSpPr/>
        <p:nvPr/>
      </p:nvGrpSpPr>
      <p:grpSpPr>
        <a:xfrm>
          <a:off x="0" y="0"/>
          <a:ext cx="0" cy="0"/>
          <a:chOff x="0" y="0"/>
          <a:chExt cx="0" cy="0"/>
        </a:xfrm>
      </p:grpSpPr>
      <p:sp>
        <p:nvSpPr>
          <p:cNvPr id="153" name="Google Shape;153;g2770e6e974f_0_479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54" name="Google Shape;154;g2770e6e974f_0_4790"/>
          <p:cNvSpPr txBox="1"/>
          <p:nvPr>
            <p:ph idx="1" type="subTitle"/>
          </p:nvPr>
        </p:nvSpPr>
        <p:spPr>
          <a:xfrm>
            <a:off x="765000" y="1174702"/>
            <a:ext cx="10662000" cy="5835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algn="l">
              <a:lnSpc>
                <a:spcPct val="114000"/>
              </a:lnSpc>
              <a:spcBef>
                <a:spcPts val="600"/>
              </a:spcBef>
              <a:spcAft>
                <a:spcPts val="0"/>
              </a:spcAft>
              <a:buClr>
                <a:schemeClr val="dk2"/>
              </a:buClr>
              <a:buSzPts val="2400"/>
              <a:buNone/>
              <a:defRPr sz="2400">
                <a:solidFill>
                  <a:schemeClr val="dk2"/>
                </a:solidFill>
              </a:defRPr>
            </a:lvl2pPr>
            <a:lvl3pPr lvl="2" algn="l">
              <a:lnSpc>
                <a:spcPct val="114000"/>
              </a:lnSpc>
              <a:spcBef>
                <a:spcPts val="600"/>
              </a:spcBef>
              <a:spcAft>
                <a:spcPts val="0"/>
              </a:spcAft>
              <a:buClr>
                <a:schemeClr val="dk2"/>
              </a:buClr>
              <a:buSzPts val="2400"/>
              <a:buNone/>
              <a:defRPr sz="2400">
                <a:solidFill>
                  <a:schemeClr val="dk2"/>
                </a:solidFill>
              </a:defRPr>
            </a:lvl3pPr>
            <a:lvl4pPr lvl="3" algn="l">
              <a:lnSpc>
                <a:spcPct val="114000"/>
              </a:lnSpc>
              <a:spcBef>
                <a:spcPts val="600"/>
              </a:spcBef>
              <a:spcAft>
                <a:spcPts val="0"/>
              </a:spcAft>
              <a:buClr>
                <a:schemeClr val="dk2"/>
              </a:buClr>
              <a:buSzPts val="2400"/>
              <a:buNone/>
              <a:defRPr sz="2400">
                <a:solidFill>
                  <a:schemeClr val="dk2"/>
                </a:solidFill>
              </a:defRPr>
            </a:lvl4pPr>
            <a:lvl5pPr lvl="4" algn="l">
              <a:lnSpc>
                <a:spcPct val="114000"/>
              </a:lnSpc>
              <a:spcBef>
                <a:spcPts val="600"/>
              </a:spcBef>
              <a:spcAft>
                <a:spcPts val="0"/>
              </a:spcAft>
              <a:buClr>
                <a:schemeClr val="dk2"/>
              </a:buClr>
              <a:buSzPts val="2400"/>
              <a:buNone/>
              <a:defRPr sz="2400">
                <a:solidFill>
                  <a:schemeClr val="dk2"/>
                </a:solidFill>
              </a:defRPr>
            </a:lvl5pPr>
            <a:lvl6pPr lvl="5" algn="l">
              <a:lnSpc>
                <a:spcPct val="90000"/>
              </a:lnSpc>
              <a:spcBef>
                <a:spcPts val="600"/>
              </a:spcBef>
              <a:spcAft>
                <a:spcPts val="0"/>
              </a:spcAft>
              <a:buClr>
                <a:schemeClr val="dk2"/>
              </a:buClr>
              <a:buSzPts val="2400"/>
              <a:buNone/>
              <a:defRPr sz="2400">
                <a:solidFill>
                  <a:schemeClr val="dk2"/>
                </a:solidFill>
              </a:defRPr>
            </a:lvl6pPr>
            <a:lvl7pPr lvl="6" algn="l">
              <a:lnSpc>
                <a:spcPct val="90000"/>
              </a:lnSpc>
              <a:spcBef>
                <a:spcPts val="500"/>
              </a:spcBef>
              <a:spcAft>
                <a:spcPts val="0"/>
              </a:spcAft>
              <a:buClr>
                <a:schemeClr val="dk2"/>
              </a:buClr>
              <a:buSzPts val="2400"/>
              <a:buNone/>
              <a:defRPr sz="2400">
                <a:solidFill>
                  <a:schemeClr val="dk2"/>
                </a:solidFill>
              </a:defRPr>
            </a:lvl7pPr>
            <a:lvl8pPr lvl="7" algn="l">
              <a:lnSpc>
                <a:spcPct val="90000"/>
              </a:lnSpc>
              <a:spcBef>
                <a:spcPts val="500"/>
              </a:spcBef>
              <a:spcAft>
                <a:spcPts val="0"/>
              </a:spcAft>
              <a:buClr>
                <a:schemeClr val="dk2"/>
              </a:buClr>
              <a:buSzPts val="2400"/>
              <a:buNone/>
              <a:defRPr sz="2400">
                <a:solidFill>
                  <a:schemeClr val="dk2"/>
                </a:solidFill>
              </a:defRPr>
            </a:lvl8pPr>
            <a:lvl9pPr lvl="8" algn="l">
              <a:lnSpc>
                <a:spcPct val="90000"/>
              </a:lnSpc>
              <a:spcBef>
                <a:spcPts val="500"/>
              </a:spcBef>
              <a:spcAft>
                <a:spcPts val="0"/>
              </a:spcAft>
              <a:buClr>
                <a:schemeClr val="dk2"/>
              </a:buClr>
              <a:buSzPts val="2400"/>
              <a:buNone/>
              <a:defRPr sz="2400">
                <a:solidFill>
                  <a:schemeClr val="dk2"/>
                </a:solidFill>
              </a:defRPr>
            </a:lvl9pPr>
          </a:lstStyle>
          <a:p/>
        </p:txBody>
      </p:sp>
      <p:sp>
        <p:nvSpPr>
          <p:cNvPr id="155" name="Google Shape;155;g2770e6e974f_0_479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56" name="Google Shape;156;g2770e6e974f_0_4790"/>
          <p:cNvSpPr txBox="1"/>
          <p:nvPr>
            <p:ph idx="12" type="sldNum"/>
          </p:nvPr>
        </p:nvSpPr>
        <p:spPr>
          <a:xfrm>
            <a:off x="10869182" y="6351634"/>
            <a:ext cx="666900" cy="5247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_3">
    <p:bg>
      <p:bgPr>
        <a:solidFill>
          <a:schemeClr val="lt1"/>
        </a:solidFill>
      </p:bgPr>
    </p:bg>
    <p:spTree>
      <p:nvGrpSpPr>
        <p:cNvPr id="157" name="Shape 157"/>
        <p:cNvGrpSpPr/>
        <p:nvPr/>
      </p:nvGrpSpPr>
      <p:grpSpPr>
        <a:xfrm>
          <a:off x="0" y="0"/>
          <a:ext cx="0" cy="0"/>
          <a:chOff x="0" y="0"/>
          <a:chExt cx="0" cy="0"/>
        </a:xfrm>
      </p:grpSpPr>
      <p:sp>
        <p:nvSpPr>
          <p:cNvPr id="158" name="Google Shape;158;g2770e6e974f_0_479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59" name="Google Shape;159;g2770e6e974f_0_4795"/>
          <p:cNvSpPr txBox="1"/>
          <p:nvPr>
            <p:ph idx="12" type="sldNum"/>
          </p:nvPr>
        </p:nvSpPr>
        <p:spPr>
          <a:xfrm>
            <a:off x="10869182" y="6351634"/>
            <a:ext cx="666900" cy="5247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160" name="Shape 160"/>
        <p:cNvGrpSpPr/>
        <p:nvPr/>
      </p:nvGrpSpPr>
      <p:grpSpPr>
        <a:xfrm>
          <a:off x="0" y="0"/>
          <a:ext cx="0" cy="0"/>
          <a:chOff x="0" y="0"/>
          <a:chExt cx="0" cy="0"/>
        </a:xfrm>
      </p:grpSpPr>
      <p:sp>
        <p:nvSpPr>
          <p:cNvPr id="161" name="Google Shape;161;g2770e6e974f_0_479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62" name="Google Shape;162;g2770e6e974f_0_4798"/>
          <p:cNvSpPr txBox="1"/>
          <p:nvPr>
            <p:ph idx="1" type="subTitle"/>
          </p:nvPr>
        </p:nvSpPr>
        <p:spPr>
          <a:xfrm>
            <a:off x="765000" y="1174702"/>
            <a:ext cx="10662000" cy="5835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algn="l">
              <a:lnSpc>
                <a:spcPct val="114000"/>
              </a:lnSpc>
              <a:spcBef>
                <a:spcPts val="600"/>
              </a:spcBef>
              <a:spcAft>
                <a:spcPts val="0"/>
              </a:spcAft>
              <a:buClr>
                <a:schemeClr val="dk2"/>
              </a:buClr>
              <a:buSzPts val="2400"/>
              <a:buNone/>
              <a:defRPr sz="2400">
                <a:solidFill>
                  <a:schemeClr val="dk2"/>
                </a:solidFill>
              </a:defRPr>
            </a:lvl2pPr>
            <a:lvl3pPr lvl="2" algn="l">
              <a:lnSpc>
                <a:spcPct val="114000"/>
              </a:lnSpc>
              <a:spcBef>
                <a:spcPts val="600"/>
              </a:spcBef>
              <a:spcAft>
                <a:spcPts val="0"/>
              </a:spcAft>
              <a:buClr>
                <a:schemeClr val="dk2"/>
              </a:buClr>
              <a:buSzPts val="2400"/>
              <a:buNone/>
              <a:defRPr sz="2400">
                <a:solidFill>
                  <a:schemeClr val="dk2"/>
                </a:solidFill>
              </a:defRPr>
            </a:lvl3pPr>
            <a:lvl4pPr lvl="3" algn="l">
              <a:lnSpc>
                <a:spcPct val="114000"/>
              </a:lnSpc>
              <a:spcBef>
                <a:spcPts val="600"/>
              </a:spcBef>
              <a:spcAft>
                <a:spcPts val="0"/>
              </a:spcAft>
              <a:buClr>
                <a:schemeClr val="dk2"/>
              </a:buClr>
              <a:buSzPts val="2400"/>
              <a:buNone/>
              <a:defRPr sz="2400">
                <a:solidFill>
                  <a:schemeClr val="dk2"/>
                </a:solidFill>
              </a:defRPr>
            </a:lvl4pPr>
            <a:lvl5pPr lvl="4" algn="l">
              <a:lnSpc>
                <a:spcPct val="114000"/>
              </a:lnSpc>
              <a:spcBef>
                <a:spcPts val="600"/>
              </a:spcBef>
              <a:spcAft>
                <a:spcPts val="0"/>
              </a:spcAft>
              <a:buClr>
                <a:schemeClr val="dk2"/>
              </a:buClr>
              <a:buSzPts val="2400"/>
              <a:buNone/>
              <a:defRPr sz="2400">
                <a:solidFill>
                  <a:schemeClr val="dk2"/>
                </a:solidFill>
              </a:defRPr>
            </a:lvl5pPr>
            <a:lvl6pPr lvl="5" algn="l">
              <a:lnSpc>
                <a:spcPct val="90000"/>
              </a:lnSpc>
              <a:spcBef>
                <a:spcPts val="600"/>
              </a:spcBef>
              <a:spcAft>
                <a:spcPts val="0"/>
              </a:spcAft>
              <a:buClr>
                <a:schemeClr val="dk2"/>
              </a:buClr>
              <a:buSzPts val="2400"/>
              <a:buNone/>
              <a:defRPr sz="2400">
                <a:solidFill>
                  <a:schemeClr val="dk2"/>
                </a:solidFill>
              </a:defRPr>
            </a:lvl6pPr>
            <a:lvl7pPr lvl="6" algn="l">
              <a:lnSpc>
                <a:spcPct val="90000"/>
              </a:lnSpc>
              <a:spcBef>
                <a:spcPts val="500"/>
              </a:spcBef>
              <a:spcAft>
                <a:spcPts val="0"/>
              </a:spcAft>
              <a:buClr>
                <a:schemeClr val="dk2"/>
              </a:buClr>
              <a:buSzPts val="2400"/>
              <a:buNone/>
              <a:defRPr sz="2400">
                <a:solidFill>
                  <a:schemeClr val="dk2"/>
                </a:solidFill>
              </a:defRPr>
            </a:lvl7pPr>
            <a:lvl8pPr lvl="7" algn="l">
              <a:lnSpc>
                <a:spcPct val="90000"/>
              </a:lnSpc>
              <a:spcBef>
                <a:spcPts val="500"/>
              </a:spcBef>
              <a:spcAft>
                <a:spcPts val="0"/>
              </a:spcAft>
              <a:buClr>
                <a:schemeClr val="dk2"/>
              </a:buClr>
              <a:buSzPts val="2400"/>
              <a:buNone/>
              <a:defRPr sz="2400">
                <a:solidFill>
                  <a:schemeClr val="dk2"/>
                </a:solidFill>
              </a:defRPr>
            </a:lvl8pPr>
            <a:lvl9pPr lvl="8" algn="l">
              <a:lnSpc>
                <a:spcPct val="90000"/>
              </a:lnSpc>
              <a:spcBef>
                <a:spcPts val="500"/>
              </a:spcBef>
              <a:spcAft>
                <a:spcPts val="0"/>
              </a:spcAft>
              <a:buClr>
                <a:schemeClr val="dk2"/>
              </a:buClr>
              <a:buSzPts val="2400"/>
              <a:buNone/>
              <a:defRPr sz="2400">
                <a:solidFill>
                  <a:schemeClr val="dk2"/>
                </a:solidFill>
              </a:defRPr>
            </a:lvl9pPr>
          </a:lstStyle>
          <a:p/>
        </p:txBody>
      </p:sp>
      <p:sp>
        <p:nvSpPr>
          <p:cNvPr id="163" name="Google Shape;163;g2770e6e974f_0_479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64" name="Google Shape;164;g2770e6e974f_0_4798"/>
          <p:cNvSpPr txBox="1"/>
          <p:nvPr>
            <p:ph idx="12" type="sldNum"/>
          </p:nvPr>
        </p:nvSpPr>
        <p:spPr>
          <a:xfrm>
            <a:off x="10869182" y="6351634"/>
            <a:ext cx="666900" cy="5247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1">
  <p:cSld name="OBJECT_1_2_1_4">
    <p:bg>
      <p:bgPr>
        <a:solidFill>
          <a:schemeClr val="lt1"/>
        </a:solidFill>
      </p:bgPr>
    </p:bg>
    <p:spTree>
      <p:nvGrpSpPr>
        <p:cNvPr id="165" name="Shape 165"/>
        <p:cNvGrpSpPr/>
        <p:nvPr/>
      </p:nvGrpSpPr>
      <p:grpSpPr>
        <a:xfrm>
          <a:off x="0" y="0"/>
          <a:ext cx="0" cy="0"/>
          <a:chOff x="0" y="0"/>
          <a:chExt cx="0" cy="0"/>
        </a:xfrm>
      </p:grpSpPr>
      <p:sp>
        <p:nvSpPr>
          <p:cNvPr id="166" name="Google Shape;166;g2770e6e974f_0_480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67" name="Google Shape;167;g2770e6e974f_0_4803"/>
          <p:cNvSpPr txBox="1"/>
          <p:nvPr>
            <p:ph idx="12" type="sldNum"/>
          </p:nvPr>
        </p:nvSpPr>
        <p:spPr>
          <a:xfrm>
            <a:off x="10869182" y="6351634"/>
            <a:ext cx="666900" cy="5247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1">
  <p:cSld name="OBJECT_1_1_1">
    <p:bg>
      <p:bgPr>
        <a:solidFill>
          <a:srgbClr val="FFFFFF"/>
        </a:solidFill>
      </p:bgPr>
    </p:bg>
    <p:spTree>
      <p:nvGrpSpPr>
        <p:cNvPr id="168" name="Shape 168"/>
        <p:cNvGrpSpPr/>
        <p:nvPr/>
      </p:nvGrpSpPr>
      <p:grpSpPr>
        <a:xfrm>
          <a:off x="0" y="0"/>
          <a:ext cx="0" cy="0"/>
          <a:chOff x="0" y="0"/>
          <a:chExt cx="0" cy="0"/>
        </a:xfrm>
      </p:grpSpPr>
      <p:sp>
        <p:nvSpPr>
          <p:cNvPr id="169" name="Google Shape;169;g2770e6e974f_0_480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0" name="Google Shape;170;g2770e6e974f_0_4806"/>
          <p:cNvSpPr txBox="1"/>
          <p:nvPr>
            <p:ph idx="1" type="subTitle"/>
          </p:nvPr>
        </p:nvSpPr>
        <p:spPr>
          <a:xfrm>
            <a:off x="765000" y="1174702"/>
            <a:ext cx="10662000" cy="5835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algn="l">
              <a:lnSpc>
                <a:spcPct val="114000"/>
              </a:lnSpc>
              <a:spcBef>
                <a:spcPts val="600"/>
              </a:spcBef>
              <a:spcAft>
                <a:spcPts val="0"/>
              </a:spcAft>
              <a:buClr>
                <a:schemeClr val="dk2"/>
              </a:buClr>
              <a:buSzPts val="2400"/>
              <a:buNone/>
              <a:defRPr sz="2400">
                <a:solidFill>
                  <a:schemeClr val="dk2"/>
                </a:solidFill>
              </a:defRPr>
            </a:lvl2pPr>
            <a:lvl3pPr lvl="2" algn="l">
              <a:lnSpc>
                <a:spcPct val="114000"/>
              </a:lnSpc>
              <a:spcBef>
                <a:spcPts val="600"/>
              </a:spcBef>
              <a:spcAft>
                <a:spcPts val="0"/>
              </a:spcAft>
              <a:buClr>
                <a:schemeClr val="dk2"/>
              </a:buClr>
              <a:buSzPts val="2400"/>
              <a:buNone/>
              <a:defRPr sz="2400">
                <a:solidFill>
                  <a:schemeClr val="dk2"/>
                </a:solidFill>
              </a:defRPr>
            </a:lvl3pPr>
            <a:lvl4pPr lvl="3" algn="l">
              <a:lnSpc>
                <a:spcPct val="114000"/>
              </a:lnSpc>
              <a:spcBef>
                <a:spcPts val="600"/>
              </a:spcBef>
              <a:spcAft>
                <a:spcPts val="0"/>
              </a:spcAft>
              <a:buClr>
                <a:schemeClr val="dk2"/>
              </a:buClr>
              <a:buSzPts val="2400"/>
              <a:buNone/>
              <a:defRPr sz="2400">
                <a:solidFill>
                  <a:schemeClr val="dk2"/>
                </a:solidFill>
              </a:defRPr>
            </a:lvl4pPr>
            <a:lvl5pPr lvl="4" algn="l">
              <a:lnSpc>
                <a:spcPct val="114000"/>
              </a:lnSpc>
              <a:spcBef>
                <a:spcPts val="600"/>
              </a:spcBef>
              <a:spcAft>
                <a:spcPts val="0"/>
              </a:spcAft>
              <a:buClr>
                <a:schemeClr val="dk2"/>
              </a:buClr>
              <a:buSzPts val="2400"/>
              <a:buNone/>
              <a:defRPr sz="2400">
                <a:solidFill>
                  <a:schemeClr val="dk2"/>
                </a:solidFill>
              </a:defRPr>
            </a:lvl5pPr>
            <a:lvl6pPr lvl="5" algn="l">
              <a:lnSpc>
                <a:spcPct val="90000"/>
              </a:lnSpc>
              <a:spcBef>
                <a:spcPts val="600"/>
              </a:spcBef>
              <a:spcAft>
                <a:spcPts val="0"/>
              </a:spcAft>
              <a:buClr>
                <a:schemeClr val="dk2"/>
              </a:buClr>
              <a:buSzPts val="2400"/>
              <a:buNone/>
              <a:defRPr sz="2400">
                <a:solidFill>
                  <a:schemeClr val="dk2"/>
                </a:solidFill>
              </a:defRPr>
            </a:lvl6pPr>
            <a:lvl7pPr lvl="6" algn="l">
              <a:lnSpc>
                <a:spcPct val="90000"/>
              </a:lnSpc>
              <a:spcBef>
                <a:spcPts val="500"/>
              </a:spcBef>
              <a:spcAft>
                <a:spcPts val="0"/>
              </a:spcAft>
              <a:buClr>
                <a:schemeClr val="dk2"/>
              </a:buClr>
              <a:buSzPts val="2400"/>
              <a:buNone/>
              <a:defRPr sz="2400">
                <a:solidFill>
                  <a:schemeClr val="dk2"/>
                </a:solidFill>
              </a:defRPr>
            </a:lvl7pPr>
            <a:lvl8pPr lvl="7" algn="l">
              <a:lnSpc>
                <a:spcPct val="90000"/>
              </a:lnSpc>
              <a:spcBef>
                <a:spcPts val="500"/>
              </a:spcBef>
              <a:spcAft>
                <a:spcPts val="0"/>
              </a:spcAft>
              <a:buClr>
                <a:schemeClr val="dk2"/>
              </a:buClr>
              <a:buSzPts val="2400"/>
              <a:buNone/>
              <a:defRPr sz="2400">
                <a:solidFill>
                  <a:schemeClr val="dk2"/>
                </a:solidFill>
              </a:defRPr>
            </a:lvl8pPr>
            <a:lvl9pPr lvl="8" algn="l">
              <a:lnSpc>
                <a:spcPct val="90000"/>
              </a:lnSpc>
              <a:spcBef>
                <a:spcPts val="500"/>
              </a:spcBef>
              <a:spcAft>
                <a:spcPts val="0"/>
              </a:spcAft>
              <a:buClr>
                <a:schemeClr val="dk2"/>
              </a:buClr>
              <a:buSzPts val="2400"/>
              <a:buNone/>
              <a:defRPr sz="2400">
                <a:solidFill>
                  <a:schemeClr val="dk2"/>
                </a:solidFill>
              </a:defRPr>
            </a:lvl9pPr>
          </a:lstStyle>
          <a:p/>
        </p:txBody>
      </p:sp>
      <p:sp>
        <p:nvSpPr>
          <p:cNvPr id="171" name="Google Shape;171;g2770e6e974f_0_480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2" name="Google Shape;172;g2770e6e974f_0_4806"/>
          <p:cNvSpPr txBox="1"/>
          <p:nvPr>
            <p:ph idx="12" type="sldNum"/>
          </p:nvPr>
        </p:nvSpPr>
        <p:spPr>
          <a:xfrm>
            <a:off x="10869182" y="6351634"/>
            <a:ext cx="666900" cy="5247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1" showMasterSp="0">
  <p:cSld name="Divider + Photo - 1">
    <p:spTree>
      <p:nvGrpSpPr>
        <p:cNvPr id="29" name="Shape 29"/>
        <p:cNvGrpSpPr/>
        <p:nvPr/>
      </p:nvGrpSpPr>
      <p:grpSpPr>
        <a:xfrm>
          <a:off x="0" y="0"/>
          <a:ext cx="0" cy="0"/>
          <a:chOff x="0" y="0"/>
          <a:chExt cx="0" cy="0"/>
        </a:xfrm>
      </p:grpSpPr>
      <p:pic>
        <p:nvPicPr>
          <p:cNvPr id="30" name="Google Shape;30;p37"/>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31" name="Google Shape;31;p37"/>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7"/>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30A2D"/>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OBJECT_1_15">
    <p:bg>
      <p:bgPr>
        <a:solidFill>
          <a:schemeClr val="lt1"/>
        </a:solidFill>
      </p:bgPr>
    </p:bg>
    <p:spTree>
      <p:nvGrpSpPr>
        <p:cNvPr id="173" name="Shape 173"/>
        <p:cNvGrpSpPr/>
        <p:nvPr/>
      </p:nvGrpSpPr>
      <p:grpSpPr>
        <a:xfrm>
          <a:off x="0" y="0"/>
          <a:ext cx="0" cy="0"/>
          <a:chOff x="0" y="0"/>
          <a:chExt cx="0" cy="0"/>
        </a:xfrm>
      </p:grpSpPr>
      <p:sp>
        <p:nvSpPr>
          <p:cNvPr id="174" name="Google Shape;174;g2770e6e974f_0_486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75" name="Google Shape;175;g2770e6e974f_0_4868"/>
          <p:cNvSpPr txBox="1"/>
          <p:nvPr>
            <p:ph idx="1" type="subTitle"/>
          </p:nvPr>
        </p:nvSpPr>
        <p:spPr>
          <a:xfrm>
            <a:off x="765000" y="1174702"/>
            <a:ext cx="10662000" cy="5835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114000"/>
              </a:lnSpc>
              <a:spcBef>
                <a:spcPts val="600"/>
              </a:spcBef>
              <a:spcAft>
                <a:spcPts val="0"/>
              </a:spcAft>
              <a:buSzPts val="1400"/>
              <a:buNone/>
              <a:defRPr/>
            </a:lvl2pPr>
            <a:lvl3pPr lvl="2" algn="l">
              <a:lnSpc>
                <a:spcPct val="114000"/>
              </a:lnSpc>
              <a:spcBef>
                <a:spcPts val="600"/>
              </a:spcBef>
              <a:spcAft>
                <a:spcPts val="0"/>
              </a:spcAft>
              <a:buSzPts val="1050"/>
              <a:buNone/>
              <a:defRPr/>
            </a:lvl3pPr>
            <a:lvl4pPr lvl="3" algn="l">
              <a:lnSpc>
                <a:spcPct val="114000"/>
              </a:lnSpc>
              <a:spcBef>
                <a:spcPts val="600"/>
              </a:spcBef>
              <a:spcAft>
                <a:spcPts val="0"/>
              </a:spcAft>
              <a:buSzPts val="1050"/>
              <a:buNone/>
              <a:defRPr/>
            </a:lvl4pPr>
            <a:lvl5pPr lvl="4" algn="l">
              <a:lnSpc>
                <a:spcPct val="114000"/>
              </a:lnSpc>
              <a:spcBef>
                <a:spcPts val="600"/>
              </a:spcBef>
              <a:spcAft>
                <a:spcPts val="0"/>
              </a:spcAft>
              <a:buSzPts val="1050"/>
              <a:buNone/>
              <a:defRPr/>
            </a:lvl5pPr>
            <a:lvl6pPr lvl="5" algn="l">
              <a:lnSpc>
                <a:spcPct val="90000"/>
              </a:lnSpc>
              <a:spcBef>
                <a:spcPts val="600"/>
              </a:spcBef>
              <a:spcAft>
                <a:spcPts val="0"/>
              </a:spcAft>
              <a:buSzPts val="105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sp>
        <p:nvSpPr>
          <p:cNvPr id="176" name="Google Shape;176;g2770e6e974f_0_486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77" name="Google Shape;177;g2770e6e974f_0_4868"/>
          <p:cNvSpPr txBox="1"/>
          <p:nvPr>
            <p:ph idx="12" type="sldNum"/>
          </p:nvPr>
        </p:nvSpPr>
        <p:spPr>
          <a:xfrm>
            <a:off x="11100446" y="6473300"/>
            <a:ext cx="324300" cy="186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OBJECT_2_1_1_1_2_1_1">
    <p:spTree>
      <p:nvGrpSpPr>
        <p:cNvPr id="178" name="Shape 178"/>
        <p:cNvGrpSpPr/>
        <p:nvPr/>
      </p:nvGrpSpPr>
      <p:grpSpPr>
        <a:xfrm>
          <a:off x="0" y="0"/>
          <a:ext cx="0" cy="0"/>
          <a:chOff x="0" y="0"/>
          <a:chExt cx="0" cy="0"/>
        </a:xfrm>
      </p:grpSpPr>
      <p:sp>
        <p:nvSpPr>
          <p:cNvPr id="179" name="Google Shape;179;g2770e6e974f_0_485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80" name="Google Shape;180;g2770e6e974f_0_4859"/>
          <p:cNvSpPr txBox="1"/>
          <p:nvPr>
            <p:ph idx="1" type="subTitle"/>
          </p:nvPr>
        </p:nvSpPr>
        <p:spPr>
          <a:xfrm>
            <a:off x="765000" y="1174702"/>
            <a:ext cx="10662000" cy="5835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algn="l">
              <a:lnSpc>
                <a:spcPct val="114000"/>
              </a:lnSpc>
              <a:spcBef>
                <a:spcPts val="600"/>
              </a:spcBef>
              <a:spcAft>
                <a:spcPts val="0"/>
              </a:spcAft>
              <a:buSzPts val="1400"/>
              <a:buNone/>
              <a:defRPr/>
            </a:lvl2pPr>
            <a:lvl3pPr lvl="2" algn="l">
              <a:lnSpc>
                <a:spcPct val="114000"/>
              </a:lnSpc>
              <a:spcBef>
                <a:spcPts val="600"/>
              </a:spcBef>
              <a:spcAft>
                <a:spcPts val="0"/>
              </a:spcAft>
              <a:buSzPts val="1050"/>
              <a:buNone/>
              <a:defRPr/>
            </a:lvl3pPr>
            <a:lvl4pPr lvl="3" algn="l">
              <a:lnSpc>
                <a:spcPct val="114000"/>
              </a:lnSpc>
              <a:spcBef>
                <a:spcPts val="600"/>
              </a:spcBef>
              <a:spcAft>
                <a:spcPts val="0"/>
              </a:spcAft>
              <a:buSzPts val="1050"/>
              <a:buNone/>
              <a:defRPr/>
            </a:lvl4pPr>
            <a:lvl5pPr lvl="4" algn="l">
              <a:lnSpc>
                <a:spcPct val="114000"/>
              </a:lnSpc>
              <a:spcBef>
                <a:spcPts val="600"/>
              </a:spcBef>
              <a:spcAft>
                <a:spcPts val="0"/>
              </a:spcAft>
              <a:buSzPts val="1050"/>
              <a:buNone/>
              <a:defRPr/>
            </a:lvl5pPr>
            <a:lvl6pPr lvl="5" algn="l">
              <a:lnSpc>
                <a:spcPct val="90000"/>
              </a:lnSpc>
              <a:spcBef>
                <a:spcPts val="600"/>
              </a:spcBef>
              <a:spcAft>
                <a:spcPts val="0"/>
              </a:spcAft>
              <a:buSzPts val="105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cxnSp>
        <p:nvCxnSpPr>
          <p:cNvPr id="181" name="Google Shape;181;g2770e6e974f_0_4859"/>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182" name="Google Shape;182;g2770e6e974f_0_4859"/>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183" name="Google Shape;183;g2770e6e974f_0_4859"/>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184" name="Google Shape;184;g2770e6e974f_0_4859"/>
          <p:cNvSpPr txBox="1"/>
          <p:nvPr>
            <p:ph idx="4" type="subTitle"/>
          </p:nvPr>
        </p:nvSpPr>
        <p:spPr>
          <a:xfrm>
            <a:off x="796013" y="1970333"/>
            <a:ext cx="4485600" cy="6432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Clr>
                <a:schemeClr val="dk1"/>
              </a:buClr>
              <a:buSzPts val="2000"/>
              <a:buNone/>
              <a:defRPr b="1" sz="2000"/>
            </a:lvl1pPr>
            <a:lvl2pPr lvl="1" algn="l">
              <a:lnSpc>
                <a:spcPct val="114000"/>
              </a:lnSpc>
              <a:spcBef>
                <a:spcPts val="600"/>
              </a:spcBef>
              <a:spcAft>
                <a:spcPts val="0"/>
              </a:spcAft>
              <a:buSzPts val="1400"/>
              <a:buNone/>
              <a:defRPr/>
            </a:lvl2pPr>
            <a:lvl3pPr lvl="2" algn="l">
              <a:lnSpc>
                <a:spcPct val="114000"/>
              </a:lnSpc>
              <a:spcBef>
                <a:spcPts val="600"/>
              </a:spcBef>
              <a:spcAft>
                <a:spcPts val="0"/>
              </a:spcAft>
              <a:buSzPts val="1050"/>
              <a:buNone/>
              <a:defRPr/>
            </a:lvl3pPr>
            <a:lvl4pPr lvl="3" algn="l">
              <a:lnSpc>
                <a:spcPct val="114000"/>
              </a:lnSpc>
              <a:spcBef>
                <a:spcPts val="600"/>
              </a:spcBef>
              <a:spcAft>
                <a:spcPts val="0"/>
              </a:spcAft>
              <a:buSzPts val="1050"/>
              <a:buNone/>
              <a:defRPr/>
            </a:lvl4pPr>
            <a:lvl5pPr lvl="4" algn="l">
              <a:lnSpc>
                <a:spcPct val="114000"/>
              </a:lnSpc>
              <a:spcBef>
                <a:spcPts val="600"/>
              </a:spcBef>
              <a:spcAft>
                <a:spcPts val="0"/>
              </a:spcAft>
              <a:buSzPts val="1050"/>
              <a:buNone/>
              <a:defRPr/>
            </a:lvl5pPr>
            <a:lvl6pPr lvl="5" algn="l">
              <a:lnSpc>
                <a:spcPct val="90000"/>
              </a:lnSpc>
              <a:spcBef>
                <a:spcPts val="600"/>
              </a:spcBef>
              <a:spcAft>
                <a:spcPts val="0"/>
              </a:spcAft>
              <a:buSzPts val="105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sp>
        <p:nvSpPr>
          <p:cNvPr id="185" name="Google Shape;185;g2770e6e974f_0_4859"/>
          <p:cNvSpPr txBox="1"/>
          <p:nvPr>
            <p:ph idx="5" type="subTitle"/>
          </p:nvPr>
        </p:nvSpPr>
        <p:spPr>
          <a:xfrm>
            <a:off x="6935300" y="1970333"/>
            <a:ext cx="4486200" cy="6432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Clr>
                <a:schemeClr val="dk1"/>
              </a:buClr>
              <a:buSzPts val="2000"/>
              <a:buNone/>
              <a:defRPr b="1" sz="2000"/>
            </a:lvl1pPr>
            <a:lvl2pPr lvl="1" algn="l">
              <a:lnSpc>
                <a:spcPct val="114000"/>
              </a:lnSpc>
              <a:spcBef>
                <a:spcPts val="600"/>
              </a:spcBef>
              <a:spcAft>
                <a:spcPts val="0"/>
              </a:spcAft>
              <a:buSzPts val="1400"/>
              <a:buNone/>
              <a:defRPr/>
            </a:lvl2pPr>
            <a:lvl3pPr lvl="2" algn="l">
              <a:lnSpc>
                <a:spcPct val="114000"/>
              </a:lnSpc>
              <a:spcBef>
                <a:spcPts val="600"/>
              </a:spcBef>
              <a:spcAft>
                <a:spcPts val="0"/>
              </a:spcAft>
              <a:buSzPts val="1050"/>
              <a:buNone/>
              <a:defRPr/>
            </a:lvl3pPr>
            <a:lvl4pPr lvl="3" algn="l">
              <a:lnSpc>
                <a:spcPct val="114000"/>
              </a:lnSpc>
              <a:spcBef>
                <a:spcPts val="600"/>
              </a:spcBef>
              <a:spcAft>
                <a:spcPts val="0"/>
              </a:spcAft>
              <a:buSzPts val="1050"/>
              <a:buNone/>
              <a:defRPr/>
            </a:lvl4pPr>
            <a:lvl5pPr lvl="4" algn="l">
              <a:lnSpc>
                <a:spcPct val="114000"/>
              </a:lnSpc>
              <a:spcBef>
                <a:spcPts val="600"/>
              </a:spcBef>
              <a:spcAft>
                <a:spcPts val="0"/>
              </a:spcAft>
              <a:buSzPts val="1050"/>
              <a:buNone/>
              <a:defRPr/>
            </a:lvl5pPr>
            <a:lvl6pPr lvl="5" algn="l">
              <a:lnSpc>
                <a:spcPct val="90000"/>
              </a:lnSpc>
              <a:spcBef>
                <a:spcPts val="600"/>
              </a:spcBef>
              <a:spcAft>
                <a:spcPts val="0"/>
              </a:spcAft>
              <a:buSzPts val="105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sp>
        <p:nvSpPr>
          <p:cNvPr id="186" name="Google Shape;186;g2770e6e974f_0_4859"/>
          <p:cNvSpPr txBox="1"/>
          <p:nvPr>
            <p:ph idx="12" type="sldNum"/>
          </p:nvPr>
        </p:nvSpPr>
        <p:spPr>
          <a:xfrm>
            <a:off x="11100446" y="6473300"/>
            <a:ext cx="324300" cy="186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OBJECT_1_14">
    <p:bg>
      <p:bgPr>
        <a:solidFill>
          <a:schemeClr val="lt1"/>
        </a:solidFill>
      </p:bgPr>
    </p:bg>
    <p:spTree>
      <p:nvGrpSpPr>
        <p:cNvPr id="187" name="Shape 187"/>
        <p:cNvGrpSpPr/>
        <p:nvPr/>
      </p:nvGrpSpPr>
      <p:grpSpPr>
        <a:xfrm>
          <a:off x="0" y="0"/>
          <a:ext cx="0" cy="0"/>
          <a:chOff x="0" y="0"/>
          <a:chExt cx="0" cy="0"/>
        </a:xfrm>
      </p:grpSpPr>
      <p:sp>
        <p:nvSpPr>
          <p:cNvPr id="188" name="Google Shape;188;g2770e6e974f_0_484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189" name="Google Shape;189;g2770e6e974f_0_4842"/>
          <p:cNvSpPr txBox="1"/>
          <p:nvPr>
            <p:ph idx="1" type="subTitle"/>
          </p:nvPr>
        </p:nvSpPr>
        <p:spPr>
          <a:xfrm>
            <a:off x="765000" y="1174702"/>
            <a:ext cx="10662000" cy="5835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114000"/>
              </a:lnSpc>
              <a:spcBef>
                <a:spcPts val="600"/>
              </a:spcBef>
              <a:spcAft>
                <a:spcPts val="0"/>
              </a:spcAft>
              <a:buSzPts val="1400"/>
              <a:buNone/>
              <a:defRPr/>
            </a:lvl2pPr>
            <a:lvl3pPr lvl="2" algn="l">
              <a:lnSpc>
                <a:spcPct val="114000"/>
              </a:lnSpc>
              <a:spcBef>
                <a:spcPts val="600"/>
              </a:spcBef>
              <a:spcAft>
                <a:spcPts val="0"/>
              </a:spcAft>
              <a:buSzPts val="1050"/>
              <a:buNone/>
              <a:defRPr/>
            </a:lvl3pPr>
            <a:lvl4pPr lvl="3" algn="l">
              <a:lnSpc>
                <a:spcPct val="114000"/>
              </a:lnSpc>
              <a:spcBef>
                <a:spcPts val="600"/>
              </a:spcBef>
              <a:spcAft>
                <a:spcPts val="0"/>
              </a:spcAft>
              <a:buSzPts val="1050"/>
              <a:buNone/>
              <a:defRPr/>
            </a:lvl4pPr>
            <a:lvl5pPr lvl="4" algn="l">
              <a:lnSpc>
                <a:spcPct val="114000"/>
              </a:lnSpc>
              <a:spcBef>
                <a:spcPts val="600"/>
              </a:spcBef>
              <a:spcAft>
                <a:spcPts val="0"/>
              </a:spcAft>
              <a:buSzPts val="1050"/>
              <a:buNone/>
              <a:defRPr/>
            </a:lvl5pPr>
            <a:lvl6pPr lvl="5" algn="l">
              <a:lnSpc>
                <a:spcPct val="90000"/>
              </a:lnSpc>
              <a:spcBef>
                <a:spcPts val="600"/>
              </a:spcBef>
              <a:spcAft>
                <a:spcPts val="0"/>
              </a:spcAft>
              <a:buSzPts val="105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sp>
        <p:nvSpPr>
          <p:cNvPr id="190" name="Google Shape;190;g2770e6e974f_0_4842"/>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91" name="Google Shape;191;g2770e6e974f_0_4842"/>
          <p:cNvSpPr txBox="1"/>
          <p:nvPr>
            <p:ph idx="12" type="sldNum"/>
          </p:nvPr>
        </p:nvSpPr>
        <p:spPr>
          <a:xfrm>
            <a:off x="11100446" y="6473300"/>
            <a:ext cx="324300" cy="186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5" showMasterSp="0">
  <p:cSld name="Divider + Photo - 5">
    <p:spTree>
      <p:nvGrpSpPr>
        <p:cNvPr id="192" name="Shape 192"/>
        <p:cNvGrpSpPr/>
        <p:nvPr/>
      </p:nvGrpSpPr>
      <p:grpSpPr>
        <a:xfrm>
          <a:off x="0" y="0"/>
          <a:ext cx="0" cy="0"/>
          <a:chOff x="0" y="0"/>
          <a:chExt cx="0" cy="0"/>
        </a:xfrm>
      </p:grpSpPr>
      <p:sp>
        <p:nvSpPr>
          <p:cNvPr id="193" name="Google Shape;193;p41"/>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4" name="Google Shape;194;p41"/>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195" name="Google Shape;195;p41"/>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30A2D"/>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6" showMasterSp="0">
  <p:cSld name="Divider + Photo - 6">
    <p:spTree>
      <p:nvGrpSpPr>
        <p:cNvPr id="196" name="Shape 196"/>
        <p:cNvGrpSpPr/>
        <p:nvPr/>
      </p:nvGrpSpPr>
      <p:grpSpPr>
        <a:xfrm>
          <a:off x="0" y="0"/>
          <a:ext cx="0" cy="0"/>
          <a:chOff x="0" y="0"/>
          <a:chExt cx="0" cy="0"/>
        </a:xfrm>
      </p:grpSpPr>
      <p:sp>
        <p:nvSpPr>
          <p:cNvPr id="197" name="Google Shape;197;p42"/>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198" name="Google Shape;198;p42"/>
          <p:cNvPicPr preferRelativeResize="0"/>
          <p:nvPr/>
        </p:nvPicPr>
        <p:blipFill rotWithShape="1">
          <a:blip r:embed="rId2">
            <a:alphaModFix/>
          </a:blip>
          <a:srcRect b="0" l="0" r="0" t="0"/>
          <a:stretch/>
        </p:blipFill>
        <p:spPr>
          <a:xfrm>
            <a:off x="5886450" y="-1"/>
            <a:ext cx="6305550" cy="6858001"/>
          </a:xfrm>
          <a:prstGeom prst="rect">
            <a:avLst/>
          </a:prstGeom>
          <a:noFill/>
          <a:ln>
            <a:noFill/>
          </a:ln>
        </p:spPr>
      </p:pic>
      <p:sp>
        <p:nvSpPr>
          <p:cNvPr id="199" name="Google Shape;199;p42"/>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C4D0EC"/>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7" showMasterSp="0">
  <p:cSld name="Divider + Photo - 7">
    <p:spTree>
      <p:nvGrpSpPr>
        <p:cNvPr id="200" name="Shape 200"/>
        <p:cNvGrpSpPr/>
        <p:nvPr/>
      </p:nvGrpSpPr>
      <p:grpSpPr>
        <a:xfrm>
          <a:off x="0" y="0"/>
          <a:ext cx="0" cy="0"/>
          <a:chOff x="0" y="0"/>
          <a:chExt cx="0" cy="0"/>
        </a:xfrm>
      </p:grpSpPr>
      <p:pic>
        <p:nvPicPr>
          <p:cNvPr id="201" name="Google Shape;201;p43"/>
          <p:cNvPicPr preferRelativeResize="0"/>
          <p:nvPr/>
        </p:nvPicPr>
        <p:blipFill rotWithShape="1">
          <a:blip r:embed="rId2">
            <a:alphaModFix/>
          </a:blip>
          <a:srcRect b="0" l="-95008" r="0" t="0"/>
          <a:stretch/>
        </p:blipFill>
        <p:spPr>
          <a:xfrm>
            <a:off x="1" y="0"/>
            <a:ext cx="12191998" cy="6858000"/>
          </a:xfrm>
          <a:prstGeom prst="rect">
            <a:avLst/>
          </a:prstGeom>
          <a:noFill/>
          <a:ln>
            <a:noFill/>
          </a:ln>
        </p:spPr>
      </p:pic>
      <p:sp>
        <p:nvSpPr>
          <p:cNvPr id="202" name="Google Shape;202;p43"/>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43"/>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8" showMasterSp="0">
  <p:cSld name="Divider + Photo - 8">
    <p:spTree>
      <p:nvGrpSpPr>
        <p:cNvPr id="204" name="Shape 204"/>
        <p:cNvGrpSpPr/>
        <p:nvPr/>
      </p:nvGrpSpPr>
      <p:grpSpPr>
        <a:xfrm>
          <a:off x="0" y="0"/>
          <a:ext cx="0" cy="0"/>
          <a:chOff x="0" y="0"/>
          <a:chExt cx="0" cy="0"/>
        </a:xfrm>
      </p:grpSpPr>
      <p:pic>
        <p:nvPicPr>
          <p:cNvPr id="205" name="Google Shape;205;p44"/>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206" name="Google Shape;206;p44"/>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4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White">
  <p:cSld name="Main Content - White">
    <p:spTree>
      <p:nvGrpSpPr>
        <p:cNvPr id="208" name="Shape 208"/>
        <p:cNvGrpSpPr/>
        <p:nvPr/>
      </p:nvGrpSpPr>
      <p:grpSpPr>
        <a:xfrm>
          <a:off x="0" y="0"/>
          <a:ext cx="0" cy="0"/>
          <a:chOff x="0" y="0"/>
          <a:chExt cx="0" cy="0"/>
        </a:xfrm>
      </p:grpSpPr>
      <p:sp>
        <p:nvSpPr>
          <p:cNvPr id="209" name="Google Shape;209;p4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0" name="Google Shape;210;p4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11" name="Google Shape;211;p4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12" name="Google Shape;212;p4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213" name="Google Shape;213;p45"/>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Gray">
  <p:cSld name="Main Content - Gray">
    <p:spTree>
      <p:nvGrpSpPr>
        <p:cNvPr id="214" name="Shape 214"/>
        <p:cNvGrpSpPr/>
        <p:nvPr/>
      </p:nvGrpSpPr>
      <p:grpSpPr>
        <a:xfrm>
          <a:off x="0" y="0"/>
          <a:ext cx="0" cy="0"/>
          <a:chOff x="0" y="0"/>
          <a:chExt cx="0" cy="0"/>
        </a:xfrm>
      </p:grpSpPr>
      <p:sp>
        <p:nvSpPr>
          <p:cNvPr id="215" name="Google Shape;215;p46"/>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16" name="Google Shape;216;p4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17" name="Google Shape;217;p4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18" name="Google Shape;218;p4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19" name="Google Shape;219;p4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220" name="Google Shape;220;p46"/>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White">
  <p:cSld name="2 Columns - White">
    <p:spTree>
      <p:nvGrpSpPr>
        <p:cNvPr id="221" name="Shape 221"/>
        <p:cNvGrpSpPr/>
        <p:nvPr/>
      </p:nvGrpSpPr>
      <p:grpSpPr>
        <a:xfrm>
          <a:off x="0" y="0"/>
          <a:ext cx="0" cy="0"/>
          <a:chOff x="0" y="0"/>
          <a:chExt cx="0" cy="0"/>
        </a:xfrm>
      </p:grpSpPr>
      <p:sp>
        <p:nvSpPr>
          <p:cNvPr id="222" name="Google Shape;222;p4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23" name="Google Shape;223;p4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24" name="Google Shape;224;p4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25" name="Google Shape;225;p4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226" name="Google Shape;226;p4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4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showMasterSp="0">
  <p:cSld name="Content E - Power Statement 2">
    <p:bg>
      <p:bgPr>
        <a:solidFill>
          <a:schemeClr val="dk2"/>
        </a:solidFill>
      </p:bgPr>
    </p:bg>
    <p:spTree>
      <p:nvGrpSpPr>
        <p:cNvPr id="33" name="Shape 33"/>
        <p:cNvGrpSpPr/>
        <p:nvPr/>
      </p:nvGrpSpPr>
      <p:grpSpPr>
        <a:xfrm>
          <a:off x="0" y="0"/>
          <a:ext cx="0" cy="0"/>
          <a:chOff x="0" y="0"/>
          <a:chExt cx="0" cy="0"/>
        </a:xfrm>
      </p:grpSpPr>
      <p:pic>
        <p:nvPicPr>
          <p:cNvPr descr="A picture containing dark, lit, lamp&#10;&#10;Description automatically generated" id="34" name="Google Shape;34;g2770e6e974f_0_486"/>
          <p:cNvPicPr preferRelativeResize="0"/>
          <p:nvPr/>
        </p:nvPicPr>
        <p:blipFill rotWithShape="1">
          <a:blip r:embed="rId2">
            <a:alphaModFix/>
          </a:blip>
          <a:srcRect b="0" l="0" r="0" t="0"/>
          <a:stretch/>
        </p:blipFill>
        <p:spPr>
          <a:xfrm>
            <a:off x="0" y="893"/>
            <a:ext cx="12185340" cy="6839078"/>
          </a:xfrm>
          <a:prstGeom prst="rect">
            <a:avLst/>
          </a:prstGeom>
          <a:noFill/>
          <a:ln>
            <a:noFill/>
          </a:ln>
        </p:spPr>
      </p:pic>
      <p:sp>
        <p:nvSpPr>
          <p:cNvPr id="35" name="Google Shape;35;g2770e6e974f_0_486"/>
          <p:cNvSpPr txBox="1"/>
          <p:nvPr>
            <p:ph type="title"/>
          </p:nvPr>
        </p:nvSpPr>
        <p:spPr>
          <a:xfrm>
            <a:off x="1676368" y="535625"/>
            <a:ext cx="8839200" cy="5712900"/>
          </a:xfrm>
          <a:prstGeom prst="rect">
            <a:avLst/>
          </a:prstGeom>
          <a:noFill/>
          <a:ln>
            <a:noFill/>
          </a:ln>
        </p:spPr>
        <p:txBody>
          <a:bodyPr anchorCtr="0" anchor="ctr" bIns="0" lIns="0" spcFirstLastPara="1" rIns="0" wrap="square" tIns="0">
            <a:noAutofit/>
          </a:bodyPr>
          <a:lstStyle>
            <a:lvl1pPr lvl="0" marR="0" algn="ctr">
              <a:lnSpc>
                <a:spcPct val="100000"/>
              </a:lnSpc>
              <a:spcBef>
                <a:spcPts val="0"/>
              </a:spcBef>
              <a:spcAft>
                <a:spcPts val="0"/>
              </a:spcAft>
              <a:buClr>
                <a:schemeClr val="accen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pic>
        <p:nvPicPr>
          <p:cNvPr id="36" name="Google Shape;36;g2770e6e974f_0_486"/>
          <p:cNvPicPr preferRelativeResize="0"/>
          <p:nvPr/>
        </p:nvPicPr>
        <p:blipFill rotWithShape="1">
          <a:blip r:embed="rId3">
            <a:alphaModFix/>
          </a:blip>
          <a:srcRect b="0" l="0" r="0" t="0"/>
          <a:stretch/>
        </p:blipFill>
        <p:spPr>
          <a:xfrm>
            <a:off x="11742144" y="6473302"/>
            <a:ext cx="186666" cy="186253"/>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White">
  <p:cSld name="3 Columns - White">
    <p:spTree>
      <p:nvGrpSpPr>
        <p:cNvPr id="228" name="Shape 228"/>
        <p:cNvGrpSpPr/>
        <p:nvPr/>
      </p:nvGrpSpPr>
      <p:grpSpPr>
        <a:xfrm>
          <a:off x="0" y="0"/>
          <a:ext cx="0" cy="0"/>
          <a:chOff x="0" y="0"/>
          <a:chExt cx="0" cy="0"/>
        </a:xfrm>
      </p:grpSpPr>
      <p:sp>
        <p:nvSpPr>
          <p:cNvPr id="229" name="Google Shape;229;p4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30" name="Google Shape;230;p4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1" name="Google Shape;231;p4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32" name="Google Shape;232;p4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233" name="Google Shape;233;p4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4" name="Google Shape;234;p4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5" name="Google Shape;235;p4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White">
  <p:cSld name="Content Left - White">
    <p:spTree>
      <p:nvGrpSpPr>
        <p:cNvPr id="236" name="Shape 236"/>
        <p:cNvGrpSpPr/>
        <p:nvPr/>
      </p:nvGrpSpPr>
      <p:grpSpPr>
        <a:xfrm>
          <a:off x="0" y="0"/>
          <a:ext cx="0" cy="0"/>
          <a:chOff x="0" y="0"/>
          <a:chExt cx="0" cy="0"/>
        </a:xfrm>
      </p:grpSpPr>
      <p:sp>
        <p:nvSpPr>
          <p:cNvPr id="237" name="Google Shape;237;p49"/>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38" name="Google Shape;238;p4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9" name="Google Shape;239;p4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40" name="Google Shape;240;p4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241" name="Google Shape;241;p49"/>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Gray">
  <p:cSld name="Content Left - Gray">
    <p:spTree>
      <p:nvGrpSpPr>
        <p:cNvPr id="242" name="Shape 242"/>
        <p:cNvGrpSpPr/>
        <p:nvPr/>
      </p:nvGrpSpPr>
      <p:grpSpPr>
        <a:xfrm>
          <a:off x="0" y="0"/>
          <a:ext cx="0" cy="0"/>
          <a:chOff x="0" y="0"/>
          <a:chExt cx="0" cy="0"/>
        </a:xfrm>
      </p:grpSpPr>
      <p:sp>
        <p:nvSpPr>
          <p:cNvPr id="243" name="Google Shape;243;p50"/>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4" name="Google Shape;244;p50"/>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45" name="Google Shape;245;p5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6" name="Google Shape;246;p5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47" name="Google Shape;247;p50"/>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248" name="Google Shape;248;p50"/>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showMasterSp="0">
  <p:cSld name="Content - Side By Side">
    <p:bg>
      <p:bgPr>
        <a:solidFill>
          <a:schemeClr val="lt1"/>
        </a:solidFill>
      </p:bgPr>
    </p:bg>
    <p:spTree>
      <p:nvGrpSpPr>
        <p:cNvPr id="249" name="Shape 249"/>
        <p:cNvGrpSpPr/>
        <p:nvPr/>
      </p:nvGrpSpPr>
      <p:grpSpPr>
        <a:xfrm>
          <a:off x="0" y="0"/>
          <a:ext cx="0" cy="0"/>
          <a:chOff x="0" y="0"/>
          <a:chExt cx="0" cy="0"/>
        </a:xfrm>
      </p:grpSpPr>
      <p:sp>
        <p:nvSpPr>
          <p:cNvPr id="250" name="Google Shape;250;p51"/>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1" name="Google Shape;251;p51"/>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2" name="Google Shape;252;p51"/>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53" name="Google Shape;253;p5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254" name="Google Shape;254;p51"/>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255" name="Google Shape;255;p5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256" name="Google Shape;256;p51"/>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Grey" showMasterSp="0">
  <p:cSld name="Content - Side By Side Grey">
    <p:spTree>
      <p:nvGrpSpPr>
        <p:cNvPr id="257" name="Shape 257"/>
        <p:cNvGrpSpPr/>
        <p:nvPr/>
      </p:nvGrpSpPr>
      <p:grpSpPr>
        <a:xfrm>
          <a:off x="0" y="0"/>
          <a:ext cx="0" cy="0"/>
          <a:chOff x="0" y="0"/>
          <a:chExt cx="0" cy="0"/>
        </a:xfrm>
      </p:grpSpPr>
      <p:sp>
        <p:nvSpPr>
          <p:cNvPr id="258" name="Google Shape;258;p52"/>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9" name="Google Shape;259;p52"/>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0" name="Google Shape;260;p5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61" name="Google Shape;261;p5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262" name="Google Shape;262;p52"/>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263" name="Google Shape;263;p5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264" name="Google Shape;264;p52"/>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p:cSld name="Key Point - Red">
    <p:spTree>
      <p:nvGrpSpPr>
        <p:cNvPr id="265" name="Shape 265"/>
        <p:cNvGrpSpPr/>
        <p:nvPr/>
      </p:nvGrpSpPr>
      <p:grpSpPr>
        <a:xfrm>
          <a:off x="0" y="0"/>
          <a:ext cx="0" cy="0"/>
          <a:chOff x="0" y="0"/>
          <a:chExt cx="0" cy="0"/>
        </a:xfrm>
      </p:grpSpPr>
      <p:sp>
        <p:nvSpPr>
          <p:cNvPr id="266" name="Google Shape;266;p53"/>
          <p:cNvSpPr/>
          <p:nvPr/>
        </p:nvSpPr>
        <p:spPr>
          <a:xfrm>
            <a:off x="1" y="1"/>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7" name="Google Shape;267;p53"/>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68" name="Google Shape;268;p53"/>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269" name="Google Shape;269;p53"/>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930A2D"/>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
  <p:cSld name="Key Point - Blue ">
    <p:spTree>
      <p:nvGrpSpPr>
        <p:cNvPr id="270" name="Shape 270"/>
        <p:cNvGrpSpPr/>
        <p:nvPr/>
      </p:nvGrpSpPr>
      <p:grpSpPr>
        <a:xfrm>
          <a:off x="0" y="0"/>
          <a:ext cx="0" cy="0"/>
          <a:chOff x="0" y="0"/>
          <a:chExt cx="0" cy="0"/>
        </a:xfrm>
      </p:grpSpPr>
      <p:sp>
        <p:nvSpPr>
          <p:cNvPr id="271" name="Google Shape;271;p54"/>
          <p:cNvSpPr/>
          <p:nvPr/>
        </p:nvSpPr>
        <p:spPr>
          <a:xfrm>
            <a:off x="1" y="1"/>
            <a:ext cx="12192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2" name="Google Shape;272;p54"/>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73" name="Google Shape;273;p54"/>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274" name="Google Shape;274;p54"/>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p:cSld name="Key Point - Red Text">
    <p:spTree>
      <p:nvGrpSpPr>
        <p:cNvPr id="275" name="Shape 275"/>
        <p:cNvGrpSpPr/>
        <p:nvPr/>
      </p:nvGrpSpPr>
      <p:grpSpPr>
        <a:xfrm>
          <a:off x="0" y="0"/>
          <a:ext cx="0" cy="0"/>
          <a:chOff x="0" y="0"/>
          <a:chExt cx="0" cy="0"/>
        </a:xfrm>
      </p:grpSpPr>
      <p:sp>
        <p:nvSpPr>
          <p:cNvPr id="276" name="Google Shape;276;p55"/>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7" name="Google Shape;277;p55"/>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78" name="Google Shape;278;p5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79" name="Google Shape;279;p5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Text">
  <p:cSld name="Key Point - Blue Text">
    <p:spTree>
      <p:nvGrpSpPr>
        <p:cNvPr id="280" name="Shape 280"/>
        <p:cNvGrpSpPr/>
        <p:nvPr/>
      </p:nvGrpSpPr>
      <p:grpSpPr>
        <a:xfrm>
          <a:off x="0" y="0"/>
          <a:ext cx="0" cy="0"/>
          <a:chOff x="0" y="0"/>
          <a:chExt cx="0" cy="0"/>
        </a:xfrm>
      </p:grpSpPr>
      <p:sp>
        <p:nvSpPr>
          <p:cNvPr id="281" name="Google Shape;281;p56"/>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2" name="Google Shape;282;p56"/>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83" name="Google Shape;283;p5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84" name="Google Shape;284;p5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Grey">
  <p:cSld name="Key Point - Red Text Grey">
    <p:spTree>
      <p:nvGrpSpPr>
        <p:cNvPr id="285" name="Shape 285"/>
        <p:cNvGrpSpPr/>
        <p:nvPr/>
      </p:nvGrpSpPr>
      <p:grpSpPr>
        <a:xfrm>
          <a:off x="0" y="0"/>
          <a:ext cx="0" cy="0"/>
          <a:chOff x="0" y="0"/>
          <a:chExt cx="0" cy="0"/>
        </a:xfrm>
      </p:grpSpPr>
      <p:sp>
        <p:nvSpPr>
          <p:cNvPr id="286" name="Google Shape;286;p5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87" name="Google Shape;287;p57"/>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88" name="Google Shape;288;p5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89" name="Google Shape;289;p5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_11 Content C - 3 Column">
    <p:spTree>
      <p:nvGrpSpPr>
        <p:cNvPr id="37" name="Shape 37"/>
        <p:cNvGrpSpPr/>
        <p:nvPr/>
      </p:nvGrpSpPr>
      <p:grpSpPr>
        <a:xfrm>
          <a:off x="0" y="0"/>
          <a:ext cx="0" cy="0"/>
          <a:chOff x="0" y="0"/>
          <a:chExt cx="0" cy="0"/>
        </a:xfrm>
      </p:grpSpPr>
      <p:sp>
        <p:nvSpPr>
          <p:cNvPr id="38" name="Google Shape;38;g2770e6e974f_0_49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39" name="Google Shape;39;g2770e6e974f_0_490"/>
          <p:cNvSpPr txBox="1"/>
          <p:nvPr>
            <p:ph idx="1" type="body"/>
          </p:nvPr>
        </p:nvSpPr>
        <p:spPr>
          <a:xfrm>
            <a:off x="762007"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0" name="Google Shape;40;g2770e6e974f_0_490"/>
          <p:cNvSpPr txBox="1"/>
          <p:nvPr>
            <p:ph idx="2" type="body"/>
          </p:nvPr>
        </p:nvSpPr>
        <p:spPr>
          <a:xfrm>
            <a:off x="4483646"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1" name="Google Shape;41;g2770e6e974f_0_490"/>
          <p:cNvSpPr txBox="1"/>
          <p:nvPr>
            <p:ph idx="3" type="body"/>
          </p:nvPr>
        </p:nvSpPr>
        <p:spPr>
          <a:xfrm>
            <a:off x="8169884" y="2825567"/>
            <a:ext cx="3225000" cy="3233700"/>
          </a:xfrm>
          <a:prstGeom prst="rect">
            <a:avLst/>
          </a:prstGeom>
          <a:noFill/>
          <a:ln>
            <a:noFill/>
          </a:ln>
        </p:spPr>
        <p:txBody>
          <a:bodyPr anchorCtr="0" anchor="t" bIns="0" lIns="0" spcFirstLastPara="1" rIns="0" wrap="square" tIns="0">
            <a:noAutofit/>
          </a:bodyPr>
          <a:lstStyle>
            <a:lvl1pPr indent="-330200" lvl="0" marL="457200" marR="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42" name="Google Shape;42;g2770e6e974f_0_490"/>
          <p:cNvSpPr txBox="1"/>
          <p:nvPr>
            <p:ph idx="4"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3" name="Google Shape;43;g2770e6e974f_0_490"/>
          <p:cNvSpPr txBox="1"/>
          <p:nvPr>
            <p:ph idx="5"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4" name="Google Shape;44;g2770e6e974f_0_490"/>
          <p:cNvSpPr txBox="1"/>
          <p:nvPr>
            <p:ph idx="6"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algn="l">
              <a:lnSpc>
                <a:spcPct val="115000"/>
              </a:lnSpc>
              <a:spcBef>
                <a:spcPts val="1100"/>
              </a:spcBef>
              <a:spcAft>
                <a:spcPts val="0"/>
              </a:spcAft>
              <a:buClr>
                <a:schemeClr val="dk1"/>
              </a:buClr>
              <a:buSzPts val="2000"/>
              <a:buNone/>
              <a:defRPr b="1" sz="2000"/>
            </a:lvl1pPr>
            <a:lvl2pPr lvl="1" algn="l">
              <a:lnSpc>
                <a:spcPct val="115000"/>
              </a:lnSpc>
              <a:spcBef>
                <a:spcPts val="500"/>
              </a:spcBef>
              <a:spcAft>
                <a:spcPts val="0"/>
              </a:spcAft>
              <a:buSzPts val="2000"/>
              <a:buNone/>
              <a:defRPr/>
            </a:lvl2pPr>
            <a:lvl3pPr lvl="2" algn="l">
              <a:lnSpc>
                <a:spcPct val="115000"/>
              </a:lnSpc>
              <a:spcBef>
                <a:spcPts val="500"/>
              </a:spcBef>
              <a:spcAft>
                <a:spcPts val="0"/>
              </a:spcAft>
              <a:buSzPts val="2000"/>
              <a:buNone/>
              <a:defRPr sz="2000"/>
            </a:lvl3pPr>
            <a:lvl4pPr lvl="3" algn="l">
              <a:lnSpc>
                <a:spcPct val="115000"/>
              </a:lnSpc>
              <a:spcBef>
                <a:spcPts val="500"/>
              </a:spcBef>
              <a:spcAft>
                <a:spcPts val="0"/>
              </a:spcAft>
              <a:buSzPts val="2000"/>
              <a:buNone/>
              <a:defRPr sz="2000"/>
            </a:lvl4pPr>
            <a:lvl5pPr lvl="4" algn="l">
              <a:lnSpc>
                <a:spcPct val="115000"/>
              </a:lnSpc>
              <a:spcBef>
                <a:spcPts val="500"/>
              </a:spcBef>
              <a:spcAft>
                <a:spcPts val="0"/>
              </a:spcAft>
              <a:buSzPts val="2000"/>
              <a:buNone/>
              <a:defRPr sz="2000"/>
            </a:lvl5pPr>
            <a:lvl6pPr lvl="5" algn="l">
              <a:lnSpc>
                <a:spcPct val="115000"/>
              </a:lnSpc>
              <a:spcBef>
                <a:spcPts val="500"/>
              </a:spcBef>
              <a:spcAft>
                <a:spcPts val="0"/>
              </a:spcAft>
              <a:buSzPts val="2000"/>
              <a:buNone/>
              <a:defRPr sz="2000"/>
            </a:lvl6pPr>
            <a:lvl7pPr lvl="6" algn="l">
              <a:lnSpc>
                <a:spcPct val="115000"/>
              </a:lnSpc>
              <a:spcBef>
                <a:spcPts val="500"/>
              </a:spcBef>
              <a:spcAft>
                <a:spcPts val="0"/>
              </a:spcAft>
              <a:buSzPts val="2000"/>
              <a:buNone/>
              <a:defRPr sz="2000"/>
            </a:lvl7pPr>
            <a:lvl8pPr lvl="7" algn="l">
              <a:lnSpc>
                <a:spcPct val="115000"/>
              </a:lnSpc>
              <a:spcBef>
                <a:spcPts val="500"/>
              </a:spcBef>
              <a:spcAft>
                <a:spcPts val="0"/>
              </a:spcAft>
              <a:buSzPts val="2000"/>
              <a:buNone/>
              <a:defRPr sz="2000"/>
            </a:lvl8pPr>
            <a:lvl9pPr lvl="8" algn="l">
              <a:lnSpc>
                <a:spcPct val="115000"/>
              </a:lnSpc>
              <a:spcBef>
                <a:spcPts val="500"/>
              </a:spcBef>
              <a:spcAft>
                <a:spcPts val="0"/>
              </a:spcAft>
              <a:buSzPts val="2000"/>
              <a:buNone/>
              <a:defRPr sz="2000"/>
            </a:lvl9pPr>
          </a:lstStyle>
          <a:p/>
        </p:txBody>
      </p:sp>
      <p:sp>
        <p:nvSpPr>
          <p:cNvPr id="45" name="Google Shape;45;g2770e6e974f_0_49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6" name="Google Shape;46;g2770e6e974f_0_490"/>
          <p:cNvSpPr txBox="1"/>
          <p:nvPr>
            <p:ph idx="7"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o"/>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 Point - Blue Text Grey">
  <p:cSld name="1_Key Point - Blue Text Grey">
    <p:spTree>
      <p:nvGrpSpPr>
        <p:cNvPr id="290" name="Shape 290"/>
        <p:cNvGrpSpPr/>
        <p:nvPr/>
      </p:nvGrpSpPr>
      <p:grpSpPr>
        <a:xfrm>
          <a:off x="0" y="0"/>
          <a:ext cx="0" cy="0"/>
          <a:chOff x="0" y="0"/>
          <a:chExt cx="0" cy="0"/>
        </a:xfrm>
      </p:grpSpPr>
      <p:sp>
        <p:nvSpPr>
          <p:cNvPr id="291" name="Google Shape;291;p5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92" name="Google Shape;292;p58"/>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93" name="Google Shape;293;p5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94" name="Google Shape;294;p5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showMasterSp="0">
  <p:cSld name="Key Comparison">
    <p:spTree>
      <p:nvGrpSpPr>
        <p:cNvPr id="295" name="Shape 295"/>
        <p:cNvGrpSpPr/>
        <p:nvPr/>
      </p:nvGrpSpPr>
      <p:grpSpPr>
        <a:xfrm>
          <a:off x="0" y="0"/>
          <a:ext cx="0" cy="0"/>
          <a:chOff x="0" y="0"/>
          <a:chExt cx="0" cy="0"/>
        </a:xfrm>
      </p:grpSpPr>
      <p:sp>
        <p:nvSpPr>
          <p:cNvPr id="296" name="Google Shape;296;p59"/>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roxima Nova"/>
              <a:ea typeface="Proxima Nova"/>
              <a:cs typeface="Proxima Nova"/>
              <a:sym typeface="Proxima Nova"/>
            </a:endParaRPr>
          </a:p>
        </p:txBody>
      </p:sp>
      <p:sp>
        <p:nvSpPr>
          <p:cNvPr id="297" name="Google Shape;297;p59"/>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rgbClr val="C50F3C"/>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8" name="Google Shape;298;p5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99" name="Google Shape;299;p5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300" name="Google Shape;300;p59"/>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1" name="Google Shape;301;p59"/>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31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Blue" showMasterSp="0">
  <p:cSld name="Key Comparison - Blue">
    <p:spTree>
      <p:nvGrpSpPr>
        <p:cNvPr id="302" name="Shape 302"/>
        <p:cNvGrpSpPr/>
        <p:nvPr/>
      </p:nvGrpSpPr>
      <p:grpSpPr>
        <a:xfrm>
          <a:off x="0" y="0"/>
          <a:ext cx="0" cy="0"/>
          <a:chOff x="0" y="0"/>
          <a:chExt cx="0" cy="0"/>
        </a:xfrm>
      </p:grpSpPr>
      <p:sp>
        <p:nvSpPr>
          <p:cNvPr id="303" name="Google Shape;303;p60"/>
          <p:cNvSpPr/>
          <p:nvPr/>
        </p:nvSpPr>
        <p:spPr>
          <a:xfrm>
            <a:off x="0" y="0"/>
            <a:ext cx="6096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roxima Nova"/>
              <a:ea typeface="Proxima Nova"/>
              <a:cs typeface="Proxima Nova"/>
              <a:sym typeface="Proxima Nova"/>
            </a:endParaRPr>
          </a:p>
        </p:txBody>
      </p:sp>
      <p:sp>
        <p:nvSpPr>
          <p:cNvPr id="304" name="Google Shape;304;p60"/>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6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306" name="Google Shape;306;p6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307" name="Google Shape;307;p60"/>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8" name="Google Shape;308;p60"/>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plit" showMasterSp="0">
  <p:cSld name="Picture Split">
    <p:spTree>
      <p:nvGrpSpPr>
        <p:cNvPr id="309" name="Shape 309"/>
        <p:cNvGrpSpPr/>
        <p:nvPr/>
      </p:nvGrpSpPr>
      <p:grpSpPr>
        <a:xfrm>
          <a:off x="0" y="0"/>
          <a:ext cx="0" cy="0"/>
          <a:chOff x="0" y="0"/>
          <a:chExt cx="0" cy="0"/>
        </a:xfrm>
      </p:grpSpPr>
      <p:sp>
        <p:nvSpPr>
          <p:cNvPr id="310" name="Google Shape;310;p61"/>
          <p:cNvSpPr/>
          <p:nvPr>
            <p:ph idx="2" type="pic"/>
          </p:nvPr>
        </p:nvSpPr>
        <p:spPr>
          <a:xfrm>
            <a:off x="6095999" y="0"/>
            <a:ext cx="6095999" cy="6858000"/>
          </a:xfrm>
          <a:prstGeom prst="rect">
            <a:avLst/>
          </a:prstGeom>
          <a:noFill/>
          <a:ln>
            <a:noFill/>
          </a:ln>
        </p:spPr>
      </p:sp>
      <p:sp>
        <p:nvSpPr>
          <p:cNvPr id="311" name="Google Shape;311;p61"/>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roxima Nova"/>
              <a:ea typeface="Proxima Nova"/>
              <a:cs typeface="Proxima Nova"/>
              <a:sym typeface="Proxima Nova"/>
            </a:endParaRPr>
          </a:p>
        </p:txBody>
      </p:sp>
      <p:sp>
        <p:nvSpPr>
          <p:cNvPr id="312" name="Google Shape;312;p61"/>
          <p:cNvSpPr txBox="1"/>
          <p:nvPr>
            <p:ph idx="12" type="sldNum"/>
          </p:nvPr>
        </p:nvSpPr>
        <p:spPr>
          <a:xfrm>
            <a:off x="211014" y="6400799"/>
            <a:ext cx="745915"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313" name="Google Shape;313;p61"/>
          <p:cNvSpPr txBox="1"/>
          <p:nvPr/>
        </p:nvSpPr>
        <p:spPr>
          <a:xfrm>
            <a:off x="1707493"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pic>
        <p:nvPicPr>
          <p:cNvPr id="314" name="Google Shape;314;p61"/>
          <p:cNvPicPr preferRelativeResize="0"/>
          <p:nvPr/>
        </p:nvPicPr>
        <p:blipFill rotWithShape="1">
          <a:blip r:embed="rId2">
            <a:alphaModFix/>
          </a:blip>
          <a:srcRect b="0" l="0" r="0" t="0"/>
          <a:stretch/>
        </p:blipFill>
        <p:spPr>
          <a:xfrm>
            <a:off x="5594406" y="6408817"/>
            <a:ext cx="206592" cy="275456"/>
          </a:xfrm>
          <a:prstGeom prst="rect">
            <a:avLst/>
          </a:prstGeom>
          <a:noFill/>
          <a:ln>
            <a:noFill/>
          </a:ln>
        </p:spPr>
      </p:pic>
      <p:sp>
        <p:nvSpPr>
          <p:cNvPr id="315" name="Google Shape;315;p61"/>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Blue">
  <p:cSld name="Large Call Out + Image Blue">
    <p:spTree>
      <p:nvGrpSpPr>
        <p:cNvPr id="316" name="Shape 316"/>
        <p:cNvGrpSpPr/>
        <p:nvPr/>
      </p:nvGrpSpPr>
      <p:grpSpPr>
        <a:xfrm>
          <a:off x="0" y="0"/>
          <a:ext cx="0" cy="0"/>
          <a:chOff x="0" y="0"/>
          <a:chExt cx="0" cy="0"/>
        </a:xfrm>
      </p:grpSpPr>
      <p:pic>
        <p:nvPicPr>
          <p:cNvPr id="317" name="Google Shape;317;p62"/>
          <p:cNvPicPr preferRelativeResize="0"/>
          <p:nvPr/>
        </p:nvPicPr>
        <p:blipFill rotWithShape="1">
          <a:blip r:embed="rId2">
            <a:alphaModFix/>
          </a:blip>
          <a:srcRect b="0" l="0" r="0" t="0"/>
          <a:stretch/>
        </p:blipFill>
        <p:spPr>
          <a:xfrm>
            <a:off x="0" y="-10766"/>
            <a:ext cx="12191999" cy="6868766"/>
          </a:xfrm>
          <a:prstGeom prst="rect">
            <a:avLst/>
          </a:prstGeom>
          <a:noFill/>
          <a:ln>
            <a:noFill/>
          </a:ln>
        </p:spPr>
      </p:pic>
      <p:sp>
        <p:nvSpPr>
          <p:cNvPr id="318" name="Google Shape;318;p62"/>
          <p:cNvSpPr/>
          <p:nvPr/>
        </p:nvSpPr>
        <p:spPr>
          <a:xfrm>
            <a:off x="0" y="3896139"/>
            <a:ext cx="10980751"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9" name="Google Shape;319;p62"/>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Red">
  <p:cSld name="Large Call Out + Image Red">
    <p:spTree>
      <p:nvGrpSpPr>
        <p:cNvPr id="320" name="Shape 320"/>
        <p:cNvGrpSpPr/>
        <p:nvPr/>
      </p:nvGrpSpPr>
      <p:grpSpPr>
        <a:xfrm>
          <a:off x="0" y="0"/>
          <a:ext cx="0" cy="0"/>
          <a:chOff x="0" y="0"/>
          <a:chExt cx="0" cy="0"/>
        </a:xfrm>
      </p:grpSpPr>
      <p:pic>
        <p:nvPicPr>
          <p:cNvPr id="321" name="Google Shape;321;p63"/>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322" name="Google Shape;322;p63"/>
          <p:cNvSpPr/>
          <p:nvPr/>
        </p:nvSpPr>
        <p:spPr>
          <a:xfrm>
            <a:off x="0" y="3896139"/>
            <a:ext cx="10980751"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3" name="Google Shape;323;p63"/>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lue">
  <p:cSld name="Thank You Blue">
    <p:spTree>
      <p:nvGrpSpPr>
        <p:cNvPr id="324" name="Shape 324"/>
        <p:cNvGrpSpPr/>
        <p:nvPr/>
      </p:nvGrpSpPr>
      <p:grpSpPr>
        <a:xfrm>
          <a:off x="0" y="0"/>
          <a:ext cx="0" cy="0"/>
          <a:chOff x="0" y="0"/>
          <a:chExt cx="0" cy="0"/>
        </a:xfrm>
      </p:grpSpPr>
      <p:pic>
        <p:nvPicPr>
          <p:cNvPr id="325" name="Google Shape;325;p64"/>
          <p:cNvPicPr preferRelativeResize="0"/>
          <p:nvPr/>
        </p:nvPicPr>
        <p:blipFill rotWithShape="1">
          <a:blip r:embed="rId2">
            <a:alphaModFix/>
          </a:blip>
          <a:srcRect b="0" l="0" r="0" t="0"/>
          <a:stretch/>
        </p:blipFill>
        <p:spPr>
          <a:xfrm>
            <a:off x="0" y="-10766"/>
            <a:ext cx="12192000" cy="6868766"/>
          </a:xfrm>
          <a:prstGeom prst="rect">
            <a:avLst/>
          </a:prstGeom>
          <a:noFill/>
          <a:ln>
            <a:noFill/>
          </a:ln>
        </p:spPr>
      </p:pic>
      <p:sp>
        <p:nvSpPr>
          <p:cNvPr id="326" name="Google Shape;326;p64"/>
          <p:cNvSpPr/>
          <p:nvPr/>
        </p:nvSpPr>
        <p:spPr>
          <a:xfrm>
            <a:off x="0" y="3896139"/>
            <a:ext cx="5709037"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27" name="Google Shape;327;p64"/>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Trebuchet MS"/>
                <a:ea typeface="Trebuchet MS"/>
                <a:cs typeface="Trebuchet MS"/>
                <a:sym typeface="Trebuchet MS"/>
              </a:rPr>
              <a:t>Thank You</a:t>
            </a:r>
            <a:endParaRPr b="0" i="0" sz="1400" u="none" cap="none" strike="noStrike">
              <a:solidFill>
                <a:srgbClr val="000000"/>
              </a:solidFill>
              <a:latin typeface="Arial"/>
              <a:ea typeface="Arial"/>
              <a:cs typeface="Arial"/>
              <a:sym typeface="Arial"/>
            </a:endParaRPr>
          </a:p>
        </p:txBody>
      </p:sp>
      <p:sp>
        <p:nvSpPr>
          <p:cNvPr id="328" name="Google Shape;328;p64"/>
          <p:cNvSpPr/>
          <p:nvPr/>
        </p:nvSpPr>
        <p:spPr>
          <a:xfrm>
            <a:off x="10893287" y="-10766"/>
            <a:ext cx="1305813"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29" name="Google Shape;329;p64"/>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Red">
  <p:cSld name="Thank You Red">
    <p:spTree>
      <p:nvGrpSpPr>
        <p:cNvPr id="330" name="Shape 330"/>
        <p:cNvGrpSpPr/>
        <p:nvPr/>
      </p:nvGrpSpPr>
      <p:grpSpPr>
        <a:xfrm>
          <a:off x="0" y="0"/>
          <a:ext cx="0" cy="0"/>
          <a:chOff x="0" y="0"/>
          <a:chExt cx="0" cy="0"/>
        </a:xfrm>
      </p:grpSpPr>
      <p:pic>
        <p:nvPicPr>
          <p:cNvPr id="331" name="Google Shape;331;p65"/>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332" name="Google Shape;332;p65"/>
          <p:cNvSpPr/>
          <p:nvPr/>
        </p:nvSpPr>
        <p:spPr>
          <a:xfrm>
            <a:off x="0" y="3896139"/>
            <a:ext cx="5709037"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3" name="Google Shape;333;p65"/>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chemeClr val="lt1"/>
                </a:solidFill>
                <a:latin typeface="Trebuchet MS"/>
                <a:ea typeface="Trebuchet MS"/>
                <a:cs typeface="Trebuchet MS"/>
                <a:sym typeface="Trebuchet MS"/>
              </a:rPr>
              <a:t>Thank You</a:t>
            </a:r>
            <a:endParaRPr b="0" i="0" sz="1400" u="none" cap="none" strike="noStrike">
              <a:solidFill>
                <a:srgbClr val="000000"/>
              </a:solidFill>
              <a:latin typeface="Arial"/>
              <a:ea typeface="Arial"/>
              <a:cs typeface="Arial"/>
              <a:sym typeface="Arial"/>
            </a:endParaRPr>
          </a:p>
        </p:txBody>
      </p:sp>
      <p:sp>
        <p:nvSpPr>
          <p:cNvPr id="334" name="Google Shape;334;p65"/>
          <p:cNvSpPr/>
          <p:nvPr/>
        </p:nvSpPr>
        <p:spPr>
          <a:xfrm>
            <a:off x="10893287" y="-10766"/>
            <a:ext cx="1305813"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35" name="Google Shape;335;p65"/>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 Slide Red">
    <p:bg>
      <p:bgPr>
        <a:solidFill>
          <a:srgbClr val="C50F3C"/>
        </a:solidFill>
      </p:bgPr>
    </p:bg>
    <p:spTree>
      <p:nvGrpSpPr>
        <p:cNvPr id="336" name="Shape 336"/>
        <p:cNvGrpSpPr/>
        <p:nvPr/>
      </p:nvGrpSpPr>
      <p:grpSpPr>
        <a:xfrm>
          <a:off x="0" y="0"/>
          <a:ext cx="0" cy="0"/>
          <a:chOff x="0" y="0"/>
          <a:chExt cx="0" cy="0"/>
        </a:xfrm>
      </p:grpSpPr>
      <p:sp>
        <p:nvSpPr>
          <p:cNvPr id="337" name="Google Shape;337;p6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38" name="Google Shape;338;p66"/>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9" name="Google Shape;339;p66"/>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340" name="Google Shape;340;p66"/>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341" name="Google Shape;341;p66"/>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30A2D"/>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pic>
        <p:nvPicPr>
          <p:cNvPr id="342" name="Google Shape;342;p66"/>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Red">
  <p:cSld name="Speaker Red">
    <p:bg>
      <p:bgPr>
        <a:solidFill>
          <a:srgbClr val="C50F3C"/>
        </a:solidFill>
      </p:bgPr>
    </p:bg>
    <p:spTree>
      <p:nvGrpSpPr>
        <p:cNvPr id="343" name="Shape 343"/>
        <p:cNvGrpSpPr/>
        <p:nvPr/>
      </p:nvGrpSpPr>
      <p:grpSpPr>
        <a:xfrm>
          <a:off x="0" y="0"/>
          <a:ext cx="0" cy="0"/>
          <a:chOff x="0" y="0"/>
          <a:chExt cx="0" cy="0"/>
        </a:xfrm>
      </p:grpSpPr>
      <p:sp>
        <p:nvSpPr>
          <p:cNvPr id="344" name="Google Shape;344;p67"/>
          <p:cNvSpPr/>
          <p:nvPr/>
        </p:nvSpPr>
        <p:spPr>
          <a:xfrm>
            <a:off x="10893287" y="5548152"/>
            <a:ext cx="1298714"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5" name="Google Shape;345;p67"/>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46" name="Google Shape;346;p67"/>
          <p:cNvSpPr/>
          <p:nvPr>
            <p:ph idx="2" type="pic"/>
          </p:nvPr>
        </p:nvSpPr>
        <p:spPr>
          <a:xfrm>
            <a:off x="7126778" y="1226241"/>
            <a:ext cx="2840182" cy="2840182"/>
          </a:xfrm>
          <a:prstGeom prst="ellipse">
            <a:avLst/>
          </a:prstGeom>
          <a:noFill/>
          <a:ln>
            <a:noFill/>
          </a:ln>
        </p:spPr>
      </p:sp>
      <p:sp>
        <p:nvSpPr>
          <p:cNvPr id="347" name="Google Shape;347;p67"/>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67"/>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9" name="Google Shape;349;p67"/>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50" name="Google Shape;350;p67"/>
          <p:cNvPicPr preferRelativeResize="0"/>
          <p:nvPr/>
        </p:nvPicPr>
        <p:blipFill rotWithShape="1">
          <a:blip r:embed="rId2">
            <a:alphaModFix/>
          </a:blip>
          <a:srcRect b="0" l="0" r="78432" t="0"/>
          <a:stretch/>
        </p:blipFill>
        <p:spPr>
          <a:xfrm>
            <a:off x="11422788" y="6061745"/>
            <a:ext cx="320473" cy="411477"/>
          </a:xfrm>
          <a:prstGeom prst="rect">
            <a:avLst/>
          </a:prstGeom>
          <a:noFill/>
          <a:ln>
            <a:noFill/>
          </a:ln>
        </p:spPr>
      </p:pic>
      <p:sp>
        <p:nvSpPr>
          <p:cNvPr id="351" name="Google Shape;351;p67"/>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52" name="Google Shape;352;p67"/>
          <p:cNvPicPr preferRelativeResize="0"/>
          <p:nvPr/>
        </p:nvPicPr>
        <p:blipFill rotWithShape="1">
          <a:blip r:embed="rId3">
            <a:alphaModFix/>
          </a:blip>
          <a:srcRect b="0" l="0" r="0" t="0"/>
          <a:stretch/>
        </p:blipFill>
        <p:spPr>
          <a:xfrm>
            <a:off x="733279" y="637899"/>
            <a:ext cx="1793826" cy="496752"/>
          </a:xfrm>
          <a:prstGeom prst="rect">
            <a:avLst/>
          </a:prstGeom>
          <a:noFill/>
          <a:ln>
            <a:noFill/>
          </a:ln>
        </p:spPr>
      </p:pic>
      <p:sp>
        <p:nvSpPr>
          <p:cNvPr id="353" name="Google Shape;353;p67"/>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4" name="Google Shape;354;p67"/>
          <p:cNvSpPr/>
          <p:nvPr/>
        </p:nvSpPr>
        <p:spPr>
          <a:xfrm flipH="1">
            <a:off x="4973584" y="6012180"/>
            <a:ext cx="1109661" cy="84582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47" name="Shape 47"/>
        <p:cNvGrpSpPr/>
        <p:nvPr/>
      </p:nvGrpSpPr>
      <p:grpSpPr>
        <a:xfrm>
          <a:off x="0" y="0"/>
          <a:ext cx="0" cy="0"/>
          <a:chOff x="0" y="0"/>
          <a:chExt cx="0" cy="0"/>
        </a:xfrm>
      </p:grpSpPr>
      <p:sp>
        <p:nvSpPr>
          <p:cNvPr id="48" name="Google Shape;48;g2770e6e974f_0_50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9" name="Google Shape;49;g2770e6e974f_0_500"/>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0" name="Google Shape;50;g2770e6e974f_0_50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g2770e6e974f_0_500"/>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algn="l">
              <a:lnSpc>
                <a:spcPct val="90000"/>
              </a:lnSpc>
              <a:spcBef>
                <a:spcPts val="500"/>
              </a:spcBef>
              <a:spcAft>
                <a:spcPts val="0"/>
              </a:spcAft>
              <a:buSzPts val="2000"/>
              <a:buChar char="•"/>
              <a:defRPr/>
            </a:lvl2pPr>
            <a:lvl3pPr indent="-330200" lvl="2" marL="1371600" algn="l">
              <a:lnSpc>
                <a:spcPct val="90000"/>
              </a:lnSpc>
              <a:spcBef>
                <a:spcPts val="500"/>
              </a:spcBef>
              <a:spcAft>
                <a:spcPts val="0"/>
              </a:spcAft>
              <a:buSzPts val="1600"/>
              <a:buChar char="o"/>
              <a:defRPr/>
            </a:lvl3pPr>
            <a:lvl4pPr indent="-330200" lvl="3" marL="1828800" algn="l">
              <a:lnSpc>
                <a:spcPct val="90000"/>
              </a:lnSpc>
              <a:spcBef>
                <a:spcPts val="500"/>
              </a:spcBef>
              <a:spcAft>
                <a:spcPts val="0"/>
              </a:spcAft>
              <a:buSzPts val="1600"/>
              <a:buChar char="▪"/>
              <a:defRPr/>
            </a:lvl4pPr>
            <a:lvl5pPr indent="-330200" lvl="4" marL="2286000" algn="l">
              <a:lnSpc>
                <a:spcPct val="90000"/>
              </a:lnSpc>
              <a:spcBef>
                <a:spcPts val="500"/>
              </a:spcBef>
              <a:spcAft>
                <a:spcPts val="0"/>
              </a:spcAft>
              <a:buSzPts val="1600"/>
              <a:buChar char="⎺"/>
              <a:defRPr/>
            </a:lvl5pPr>
            <a:lvl6pPr indent="-330200" lvl="5" marL="2743200" algn="l">
              <a:lnSpc>
                <a:spcPct val="90000"/>
              </a:lnSpc>
              <a:spcBef>
                <a:spcPts val="500"/>
              </a:spcBef>
              <a:spcAft>
                <a:spcPts val="0"/>
              </a:spcAft>
              <a:buSzPts val="1600"/>
              <a:buChar char="⎺"/>
              <a:defRPr/>
            </a:lvl6pPr>
            <a:lvl7pPr indent="-330200" lvl="6" marL="3200400" algn="l">
              <a:lnSpc>
                <a:spcPct val="90000"/>
              </a:lnSpc>
              <a:spcBef>
                <a:spcPts val="500"/>
              </a:spcBef>
              <a:spcAft>
                <a:spcPts val="0"/>
              </a:spcAft>
              <a:buSzPts val="1600"/>
              <a:buChar char="•"/>
              <a:defRPr/>
            </a:lvl7pPr>
            <a:lvl8pPr indent="-330200" lvl="7" marL="3657600" algn="l">
              <a:lnSpc>
                <a:spcPct val="90000"/>
              </a:lnSpc>
              <a:spcBef>
                <a:spcPts val="500"/>
              </a:spcBef>
              <a:spcAft>
                <a:spcPts val="0"/>
              </a:spcAft>
              <a:buSzPts val="1600"/>
              <a:buChar char="•"/>
              <a:defRPr/>
            </a:lvl8pPr>
            <a:lvl9pPr indent="-330200" lvl="8" marL="4114800" algn="l">
              <a:lnSpc>
                <a:spcPct val="90000"/>
              </a:lnSpc>
              <a:spcBef>
                <a:spcPts val="500"/>
              </a:spcBef>
              <a:spcAft>
                <a:spcPts val="0"/>
              </a:spcAft>
              <a:buSzPts val="1600"/>
              <a:buChar char="•"/>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Blue">
  <p:cSld name="Speaker Blue">
    <p:bg>
      <p:bgPr>
        <a:solidFill>
          <a:schemeClr val="accent1"/>
        </a:solidFill>
      </p:bgPr>
    </p:bg>
    <p:spTree>
      <p:nvGrpSpPr>
        <p:cNvPr id="355" name="Shape 355"/>
        <p:cNvGrpSpPr/>
        <p:nvPr/>
      </p:nvGrpSpPr>
      <p:grpSpPr>
        <a:xfrm>
          <a:off x="0" y="0"/>
          <a:ext cx="0" cy="0"/>
          <a:chOff x="0" y="0"/>
          <a:chExt cx="0" cy="0"/>
        </a:xfrm>
      </p:grpSpPr>
      <p:sp>
        <p:nvSpPr>
          <p:cNvPr id="356" name="Google Shape;356;p68"/>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57" name="Google Shape;357;p68"/>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358" name="Google Shape;358;p68"/>
          <p:cNvSpPr/>
          <p:nvPr>
            <p:ph idx="2" type="pic"/>
          </p:nvPr>
        </p:nvSpPr>
        <p:spPr>
          <a:xfrm>
            <a:off x="7126778" y="1226241"/>
            <a:ext cx="2840182" cy="2840182"/>
          </a:xfrm>
          <a:prstGeom prst="ellipse">
            <a:avLst/>
          </a:prstGeom>
          <a:noFill/>
          <a:ln>
            <a:noFill/>
          </a:ln>
        </p:spPr>
      </p:sp>
      <p:sp>
        <p:nvSpPr>
          <p:cNvPr id="359" name="Google Shape;359;p68"/>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0" name="Google Shape;360;p68"/>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1" name="Google Shape;361;p68"/>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2" name="Google Shape;362;p68"/>
          <p:cNvSpPr/>
          <p:nvPr/>
        </p:nvSpPr>
        <p:spPr>
          <a:xfrm flipH="1">
            <a:off x="4973584" y="6012180"/>
            <a:ext cx="1109661" cy="8458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3" name="Google Shape;363;p68"/>
          <p:cNvSpPr/>
          <p:nvPr/>
        </p:nvSpPr>
        <p:spPr>
          <a:xfrm>
            <a:off x="10905299" y="5548152"/>
            <a:ext cx="1286701"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64" name="Google Shape;364;p68"/>
          <p:cNvPicPr preferRelativeResize="0"/>
          <p:nvPr/>
        </p:nvPicPr>
        <p:blipFill rotWithShape="1">
          <a:blip r:embed="rId3">
            <a:alphaModFix/>
          </a:blip>
          <a:srcRect b="0" l="0" r="78432" t="0"/>
          <a:stretch/>
        </p:blipFill>
        <p:spPr>
          <a:xfrm>
            <a:off x="11422788" y="6061745"/>
            <a:ext cx="320473" cy="411477"/>
          </a:xfrm>
          <a:prstGeom prst="rect">
            <a:avLst/>
          </a:prstGeom>
          <a:noFill/>
          <a:ln>
            <a:noFill/>
          </a:ln>
        </p:spPr>
      </p:pic>
      <p:sp>
        <p:nvSpPr>
          <p:cNvPr id="365" name="Google Shape;365;p68"/>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66" name="Google Shape;366;p68"/>
          <p:cNvPicPr preferRelativeResize="0"/>
          <p:nvPr/>
        </p:nvPicPr>
        <p:blipFill rotWithShape="1">
          <a:blip r:embed="rId4">
            <a:alphaModFix/>
          </a:blip>
          <a:srcRect b="0" l="0" r="0" t="0"/>
          <a:stretch/>
        </p:blipFill>
        <p:spPr>
          <a:xfrm>
            <a:off x="733279" y="637899"/>
            <a:ext cx="1793826" cy="496752"/>
          </a:xfrm>
          <a:prstGeom prst="rect">
            <a:avLst/>
          </a:prstGeom>
          <a:noFill/>
          <a:ln>
            <a:noFill/>
          </a:ln>
        </p:spPr>
      </p:pic>
      <p:sp>
        <p:nvSpPr>
          <p:cNvPr id="367" name="Google Shape;367;p68"/>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White Background">
  <p:cSld name="List Red with White Background">
    <p:spTree>
      <p:nvGrpSpPr>
        <p:cNvPr id="368" name="Shape 368"/>
        <p:cNvGrpSpPr/>
        <p:nvPr/>
      </p:nvGrpSpPr>
      <p:grpSpPr>
        <a:xfrm>
          <a:off x="0" y="0"/>
          <a:ext cx="0" cy="0"/>
          <a:chOff x="0" y="0"/>
          <a:chExt cx="0" cy="0"/>
        </a:xfrm>
      </p:grpSpPr>
      <p:sp>
        <p:nvSpPr>
          <p:cNvPr id="369" name="Google Shape;369;p69"/>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0" name="Google Shape;370;p69"/>
          <p:cNvSpPr txBox="1"/>
          <p:nvPr>
            <p:ph idx="1"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71" name="Google Shape;371;p6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372" name="Google Shape;372;p69"/>
          <p:cNvSpPr txBox="1"/>
          <p:nvPr>
            <p:ph idx="2"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3" name="Google Shape;373;p69"/>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White Background">
  <p:cSld name="List Blue with White Background">
    <p:spTree>
      <p:nvGrpSpPr>
        <p:cNvPr id="374" name="Shape 374"/>
        <p:cNvGrpSpPr/>
        <p:nvPr/>
      </p:nvGrpSpPr>
      <p:grpSpPr>
        <a:xfrm>
          <a:off x="0" y="0"/>
          <a:ext cx="0" cy="0"/>
          <a:chOff x="0" y="0"/>
          <a:chExt cx="0" cy="0"/>
        </a:xfrm>
      </p:grpSpPr>
      <p:sp>
        <p:nvSpPr>
          <p:cNvPr id="375" name="Google Shape;375;p70"/>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Arial"/>
              <a:ea typeface="Arial"/>
              <a:cs typeface="Arial"/>
              <a:sym typeface="Arial"/>
            </a:endParaRPr>
          </a:p>
        </p:txBody>
      </p:sp>
      <p:pic>
        <p:nvPicPr>
          <p:cNvPr id="376" name="Google Shape;376;p7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377" name="Google Shape;377;p70"/>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8" name="Google Shape;378;p70"/>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379" name="Google Shape;379;p70"/>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Grey Background">
  <p:cSld name="List Red with Grey Background">
    <p:spTree>
      <p:nvGrpSpPr>
        <p:cNvPr id="380" name="Shape 380"/>
        <p:cNvGrpSpPr/>
        <p:nvPr/>
      </p:nvGrpSpPr>
      <p:grpSpPr>
        <a:xfrm>
          <a:off x="0" y="0"/>
          <a:ext cx="0" cy="0"/>
          <a:chOff x="0" y="0"/>
          <a:chExt cx="0" cy="0"/>
        </a:xfrm>
      </p:grpSpPr>
      <p:sp>
        <p:nvSpPr>
          <p:cNvPr id="381" name="Google Shape;381;p71"/>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2" name="Google Shape;382;p71"/>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383" name="Google Shape;383;p7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384" name="Google Shape;384;p71"/>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5" name="Google Shape;385;p7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386" name="Google Shape;386;p71"/>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Grey Background">
  <p:cSld name="List Blue with Grey Background">
    <p:spTree>
      <p:nvGrpSpPr>
        <p:cNvPr id="387" name="Shape 387"/>
        <p:cNvGrpSpPr/>
        <p:nvPr/>
      </p:nvGrpSpPr>
      <p:grpSpPr>
        <a:xfrm>
          <a:off x="0" y="0"/>
          <a:ext cx="0" cy="0"/>
          <a:chOff x="0" y="0"/>
          <a:chExt cx="0" cy="0"/>
        </a:xfrm>
      </p:grpSpPr>
      <p:sp>
        <p:nvSpPr>
          <p:cNvPr id="388" name="Google Shape;388;p72"/>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9" name="Google Shape;389;p72"/>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accent1"/>
              </a:solidFill>
              <a:latin typeface="Arial"/>
              <a:ea typeface="Arial"/>
              <a:cs typeface="Arial"/>
              <a:sym typeface="Arial"/>
            </a:endParaRPr>
          </a:p>
        </p:txBody>
      </p:sp>
      <p:pic>
        <p:nvPicPr>
          <p:cNvPr id="390" name="Google Shape;390;p7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391" name="Google Shape;391;p72"/>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2" name="Google Shape;392;p7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393" name="Google Shape;393;p72"/>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Red" showMasterSp="0">
  <p:cSld name="Divider - Add Picture Red">
    <p:spTree>
      <p:nvGrpSpPr>
        <p:cNvPr id="394" name="Shape 394"/>
        <p:cNvGrpSpPr/>
        <p:nvPr/>
      </p:nvGrpSpPr>
      <p:grpSpPr>
        <a:xfrm>
          <a:off x="0" y="0"/>
          <a:ext cx="0" cy="0"/>
          <a:chOff x="0" y="0"/>
          <a:chExt cx="0" cy="0"/>
        </a:xfrm>
      </p:grpSpPr>
      <p:sp>
        <p:nvSpPr>
          <p:cNvPr id="395" name="Google Shape;395;p73"/>
          <p:cNvSpPr/>
          <p:nvPr>
            <p:ph idx="2" type="pic"/>
          </p:nvPr>
        </p:nvSpPr>
        <p:spPr>
          <a:xfrm>
            <a:off x="1" y="0"/>
            <a:ext cx="12191998" cy="6858000"/>
          </a:xfrm>
          <a:prstGeom prst="rect">
            <a:avLst/>
          </a:prstGeom>
          <a:noFill/>
          <a:ln>
            <a:noFill/>
          </a:ln>
        </p:spPr>
      </p:sp>
      <p:sp>
        <p:nvSpPr>
          <p:cNvPr id="396" name="Google Shape;396;p73"/>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7" name="Google Shape;397;p73"/>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930A2D"/>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Blue" showMasterSp="0">
  <p:cSld name="Divider - Add Picture Blue">
    <p:spTree>
      <p:nvGrpSpPr>
        <p:cNvPr id="398" name="Shape 398"/>
        <p:cNvGrpSpPr/>
        <p:nvPr/>
      </p:nvGrpSpPr>
      <p:grpSpPr>
        <a:xfrm>
          <a:off x="0" y="0"/>
          <a:ext cx="0" cy="0"/>
          <a:chOff x="0" y="0"/>
          <a:chExt cx="0" cy="0"/>
        </a:xfrm>
      </p:grpSpPr>
      <p:sp>
        <p:nvSpPr>
          <p:cNvPr id="399" name="Google Shape;399;p74"/>
          <p:cNvSpPr/>
          <p:nvPr>
            <p:ph idx="2" type="pic"/>
          </p:nvPr>
        </p:nvSpPr>
        <p:spPr>
          <a:xfrm>
            <a:off x="1" y="0"/>
            <a:ext cx="12191998" cy="6858000"/>
          </a:xfrm>
          <a:prstGeom prst="rect">
            <a:avLst/>
          </a:prstGeom>
          <a:noFill/>
          <a:ln>
            <a:noFill/>
          </a:ln>
        </p:spPr>
      </p:sp>
      <p:sp>
        <p:nvSpPr>
          <p:cNvPr id="400" name="Google Shape;400;p74"/>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1" name="Google Shape;401;p7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C4D0EC"/>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Red" showMasterSp="0">
  <p:cSld name="Key Comparison - Red">
    <p:spTree>
      <p:nvGrpSpPr>
        <p:cNvPr id="402" name="Shape 402"/>
        <p:cNvGrpSpPr/>
        <p:nvPr/>
      </p:nvGrpSpPr>
      <p:grpSpPr>
        <a:xfrm>
          <a:off x="0" y="0"/>
          <a:ext cx="0" cy="0"/>
          <a:chOff x="0" y="0"/>
          <a:chExt cx="0" cy="0"/>
        </a:xfrm>
      </p:grpSpPr>
      <p:sp>
        <p:nvSpPr>
          <p:cNvPr id="403" name="Google Shape;403;p75"/>
          <p:cNvSpPr/>
          <p:nvPr/>
        </p:nvSpPr>
        <p:spPr>
          <a:xfrm>
            <a:off x="0" y="0"/>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Proxima Nova"/>
              <a:ea typeface="Proxima Nova"/>
              <a:cs typeface="Proxima Nova"/>
              <a:sym typeface="Proxima Nova"/>
            </a:endParaRPr>
          </a:p>
        </p:txBody>
      </p:sp>
      <p:sp>
        <p:nvSpPr>
          <p:cNvPr id="404" name="Google Shape;404;p75"/>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5" name="Google Shape;405;p7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406" name="Google Shape;406;p7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407" name="Google Shape;407;p75"/>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8" name="Google Shape;408;p75"/>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hite">
  <p:cSld name="Title Only - White">
    <p:spTree>
      <p:nvGrpSpPr>
        <p:cNvPr id="409" name="Shape 409"/>
        <p:cNvGrpSpPr/>
        <p:nvPr/>
      </p:nvGrpSpPr>
      <p:grpSpPr>
        <a:xfrm>
          <a:off x="0" y="0"/>
          <a:ext cx="0" cy="0"/>
          <a:chOff x="0" y="0"/>
          <a:chExt cx="0" cy="0"/>
        </a:xfrm>
      </p:grpSpPr>
      <p:sp>
        <p:nvSpPr>
          <p:cNvPr id="410" name="Google Shape;410;p7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11" name="Google Shape;411;p7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412" name="Google Shape;412;p7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413" name="Google Shape;413;p7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Gray">
  <p:cSld name="2 Columns - Gray">
    <p:spTree>
      <p:nvGrpSpPr>
        <p:cNvPr id="414" name="Shape 414"/>
        <p:cNvGrpSpPr/>
        <p:nvPr/>
      </p:nvGrpSpPr>
      <p:grpSpPr>
        <a:xfrm>
          <a:off x="0" y="0"/>
          <a:ext cx="0" cy="0"/>
          <a:chOff x="0" y="0"/>
          <a:chExt cx="0" cy="0"/>
        </a:xfrm>
      </p:grpSpPr>
      <p:sp>
        <p:nvSpPr>
          <p:cNvPr id="415" name="Google Shape;415;p7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16" name="Google Shape;416;p7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17" name="Google Shape;417;p7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418" name="Google Shape;418;p7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419" name="Google Shape;419;p7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420" name="Google Shape;420;p7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1" name="Google Shape;421;p7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OBJECT_1_8">
    <p:bg>
      <p:bgPr>
        <a:solidFill>
          <a:schemeClr val="lt1"/>
        </a:solidFill>
      </p:bgPr>
    </p:bg>
    <p:spTree>
      <p:nvGrpSpPr>
        <p:cNvPr id="52" name="Shape 52"/>
        <p:cNvGrpSpPr/>
        <p:nvPr/>
      </p:nvGrpSpPr>
      <p:grpSpPr>
        <a:xfrm>
          <a:off x="0" y="0"/>
          <a:ext cx="0" cy="0"/>
          <a:chOff x="0" y="0"/>
          <a:chExt cx="0" cy="0"/>
        </a:xfrm>
      </p:grpSpPr>
      <p:sp>
        <p:nvSpPr>
          <p:cNvPr id="53" name="Google Shape;53;g2770e6e974f_0_50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54" name="Google Shape;54;g2770e6e974f_0_505"/>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None/>
              <a:defRPr/>
            </a:lvl2pPr>
            <a:lvl3pPr lvl="2" algn="l">
              <a:lnSpc>
                <a:spcPct val="90000"/>
              </a:lnSpc>
              <a:spcBef>
                <a:spcPts val="500"/>
              </a:spcBef>
              <a:spcAft>
                <a:spcPts val="0"/>
              </a:spcAft>
              <a:buSzPts val="1600"/>
              <a:buNone/>
              <a:defRPr/>
            </a:lvl3pPr>
            <a:lvl4pPr lvl="3" algn="l">
              <a:lnSpc>
                <a:spcPct val="90000"/>
              </a:lnSpc>
              <a:spcBef>
                <a:spcPts val="500"/>
              </a:spcBef>
              <a:spcAft>
                <a:spcPts val="0"/>
              </a:spcAft>
              <a:buSzPts val="1600"/>
              <a:buNone/>
              <a:defRPr/>
            </a:lvl4pPr>
            <a:lvl5pPr lvl="4" algn="l">
              <a:lnSpc>
                <a:spcPct val="90000"/>
              </a:lnSpc>
              <a:spcBef>
                <a:spcPts val="500"/>
              </a:spcBef>
              <a:spcAft>
                <a:spcPts val="0"/>
              </a:spcAft>
              <a:buSzPts val="1600"/>
              <a:buNone/>
              <a:defRPr/>
            </a:lvl5pPr>
            <a:lvl6pPr lvl="5" algn="l">
              <a:lnSpc>
                <a:spcPct val="90000"/>
              </a:lnSpc>
              <a:spcBef>
                <a:spcPts val="500"/>
              </a:spcBef>
              <a:spcAft>
                <a:spcPts val="0"/>
              </a:spcAft>
              <a:buSzPts val="1600"/>
              <a:buNone/>
              <a:defRPr/>
            </a:lvl6pPr>
            <a:lvl7pPr lvl="6" algn="l">
              <a:lnSpc>
                <a:spcPct val="90000"/>
              </a:lnSpc>
              <a:spcBef>
                <a:spcPts val="500"/>
              </a:spcBef>
              <a:spcAft>
                <a:spcPts val="0"/>
              </a:spcAft>
              <a:buSzPts val="1600"/>
              <a:buNone/>
              <a:defRPr/>
            </a:lvl7pPr>
            <a:lvl8pPr lvl="7" algn="l">
              <a:lnSpc>
                <a:spcPct val="90000"/>
              </a:lnSpc>
              <a:spcBef>
                <a:spcPts val="500"/>
              </a:spcBef>
              <a:spcAft>
                <a:spcPts val="0"/>
              </a:spcAft>
              <a:buSzPts val="1600"/>
              <a:buNone/>
              <a:defRPr/>
            </a:lvl8pPr>
            <a:lvl9pPr lvl="8" algn="l">
              <a:lnSpc>
                <a:spcPct val="90000"/>
              </a:lnSpc>
              <a:spcBef>
                <a:spcPts val="500"/>
              </a:spcBef>
              <a:spcAft>
                <a:spcPts val="0"/>
              </a:spcAft>
              <a:buSzPts val="1600"/>
              <a:buNone/>
              <a:defRPr/>
            </a:lvl9pPr>
          </a:lstStyle>
          <a:p/>
        </p:txBody>
      </p:sp>
      <p:sp>
        <p:nvSpPr>
          <p:cNvPr id="55" name="Google Shape;55;g2770e6e974f_0_505"/>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6" name="Google Shape;56;g2770e6e974f_0_50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Gray">
  <p:cSld name="3 Columns - Gray">
    <p:spTree>
      <p:nvGrpSpPr>
        <p:cNvPr id="422" name="Shape 422"/>
        <p:cNvGrpSpPr/>
        <p:nvPr/>
      </p:nvGrpSpPr>
      <p:grpSpPr>
        <a:xfrm>
          <a:off x="0" y="0"/>
          <a:ext cx="0" cy="0"/>
          <a:chOff x="0" y="0"/>
          <a:chExt cx="0" cy="0"/>
        </a:xfrm>
      </p:grpSpPr>
      <p:sp>
        <p:nvSpPr>
          <p:cNvPr id="423" name="Google Shape;423;p7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4" name="Google Shape;424;p7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425" name="Google Shape;425;p7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426" name="Google Shape;426;p7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427" name="Google Shape;427;p7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
        <p:nvSpPr>
          <p:cNvPr id="428" name="Google Shape;428;p7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9" name="Google Shape;429;p7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0" name="Google Shape;430;p7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Gray">
  <p:cSld name="Just Footer - Gray">
    <p:spTree>
      <p:nvGrpSpPr>
        <p:cNvPr id="431" name="Shape 431"/>
        <p:cNvGrpSpPr/>
        <p:nvPr/>
      </p:nvGrpSpPr>
      <p:grpSpPr>
        <a:xfrm>
          <a:off x="0" y="0"/>
          <a:ext cx="0" cy="0"/>
          <a:chOff x="0" y="0"/>
          <a:chExt cx="0" cy="0"/>
        </a:xfrm>
      </p:grpSpPr>
      <p:sp>
        <p:nvSpPr>
          <p:cNvPr id="432" name="Google Shape;432;p79"/>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33" name="Google Shape;433;p7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434" name="Google Shape;434;p7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435" name="Google Shape;435;p7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chemeClr val="lt2"/>
                </a:solidFill>
                <a:latin typeface="Trebuchet MS"/>
                <a:ea typeface="Trebuchet MS"/>
                <a:cs typeface="Trebuchet MS"/>
                <a:sym typeface="Trebuchet MS"/>
              </a:rPr>
              <a:t>Confidential – Internal Use Only</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Red Background">
    <p:bg>
      <p:bgPr>
        <a:solidFill>
          <a:srgbClr val="C50F3C"/>
        </a:solidFill>
      </p:bgPr>
    </p:bg>
    <p:spTree>
      <p:nvGrpSpPr>
        <p:cNvPr id="436" name="Shape 436"/>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Blue Background">
    <p:bg>
      <p:bgPr>
        <a:solidFill>
          <a:schemeClr val="accent1"/>
        </a:solidFill>
      </p:bgPr>
    </p:bg>
    <p:spTree>
      <p:nvGrpSpPr>
        <p:cNvPr id="437" name="Shape 437"/>
        <p:cNvGrpSpPr/>
        <p:nvPr/>
      </p:nvGrpSpPr>
      <p:grpSpPr>
        <a:xfrm>
          <a:off x="0" y="0"/>
          <a:ext cx="0" cy="0"/>
          <a:chOff x="0" y="0"/>
          <a:chExt cx="0" cy="0"/>
        </a:xfrm>
      </p:grpSpPr>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Background">
  <p:cSld name="Black Background">
    <p:bg>
      <p:bgPr>
        <a:solidFill>
          <a:schemeClr val="accent6"/>
        </a:solidFill>
      </p:bgPr>
    </p:bg>
    <p:spTree>
      <p:nvGrpSpPr>
        <p:cNvPr id="438" name="Shape 438"/>
        <p:cNvGrpSpPr/>
        <p:nvPr/>
      </p:nvGrpSpPr>
      <p:grpSpPr>
        <a:xfrm>
          <a:off x="0" y="0"/>
          <a:ext cx="0" cy="0"/>
          <a:chOff x="0" y="0"/>
          <a:chExt cx="0" cy="0"/>
        </a:xfrm>
      </p:grpSpPr>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bg>
      <p:bgPr>
        <a:solidFill>
          <a:schemeClr val="lt1"/>
        </a:solidFill>
      </p:bgPr>
    </p:bg>
    <p:spTree>
      <p:nvGrpSpPr>
        <p:cNvPr id="439" name="Shape 439"/>
        <p:cNvGrpSpPr/>
        <p:nvPr/>
      </p:nvGrpSpPr>
      <p:grpSpPr>
        <a:xfrm>
          <a:off x="0" y="0"/>
          <a:ext cx="0" cy="0"/>
          <a:chOff x="0" y="0"/>
          <a:chExt cx="0" cy="0"/>
        </a:xfrm>
      </p:grpSpPr>
      <p:sp>
        <p:nvSpPr>
          <p:cNvPr id="440" name="Google Shape;440;p83"/>
          <p:cNvSpPr/>
          <p:nvPr/>
        </p:nvSpPr>
        <p:spPr>
          <a:xfrm>
            <a:off x="0" y="5927834"/>
            <a:ext cx="12192000" cy="9301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13">
    <p:bg>
      <p:bgPr>
        <a:solidFill>
          <a:schemeClr val="lt1"/>
        </a:solidFill>
      </p:bgPr>
    </p:bg>
    <p:spTree>
      <p:nvGrpSpPr>
        <p:cNvPr id="441" name="Shape 441"/>
        <p:cNvGrpSpPr/>
        <p:nvPr/>
      </p:nvGrpSpPr>
      <p:grpSpPr>
        <a:xfrm>
          <a:off x="0" y="0"/>
          <a:ext cx="0" cy="0"/>
          <a:chOff x="0" y="0"/>
          <a:chExt cx="0" cy="0"/>
        </a:xfrm>
      </p:grpSpPr>
      <p:sp>
        <p:nvSpPr>
          <p:cNvPr id="442" name="Google Shape;442;g2770e6e974f_0_481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443" name="Google Shape;443;g2770e6e974f_0_4811"/>
          <p:cNvSpPr txBox="1"/>
          <p:nvPr>
            <p:ph idx="1" type="subTitle"/>
          </p:nvPr>
        </p:nvSpPr>
        <p:spPr>
          <a:xfrm>
            <a:off x="765000" y="1174702"/>
            <a:ext cx="10662000" cy="5835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algn="l">
              <a:lnSpc>
                <a:spcPct val="114000"/>
              </a:lnSpc>
              <a:spcBef>
                <a:spcPts val="600"/>
              </a:spcBef>
              <a:spcAft>
                <a:spcPts val="0"/>
              </a:spcAft>
              <a:buClr>
                <a:schemeClr val="dk2"/>
              </a:buClr>
              <a:buSzPts val="2400"/>
              <a:buNone/>
              <a:defRPr sz="2400">
                <a:solidFill>
                  <a:schemeClr val="dk2"/>
                </a:solidFill>
              </a:defRPr>
            </a:lvl2pPr>
            <a:lvl3pPr lvl="2" algn="l">
              <a:lnSpc>
                <a:spcPct val="114000"/>
              </a:lnSpc>
              <a:spcBef>
                <a:spcPts val="600"/>
              </a:spcBef>
              <a:spcAft>
                <a:spcPts val="0"/>
              </a:spcAft>
              <a:buClr>
                <a:schemeClr val="dk2"/>
              </a:buClr>
              <a:buSzPts val="2400"/>
              <a:buNone/>
              <a:defRPr sz="2400">
                <a:solidFill>
                  <a:schemeClr val="dk2"/>
                </a:solidFill>
              </a:defRPr>
            </a:lvl3pPr>
            <a:lvl4pPr lvl="3" algn="l">
              <a:lnSpc>
                <a:spcPct val="114000"/>
              </a:lnSpc>
              <a:spcBef>
                <a:spcPts val="600"/>
              </a:spcBef>
              <a:spcAft>
                <a:spcPts val="0"/>
              </a:spcAft>
              <a:buClr>
                <a:schemeClr val="dk2"/>
              </a:buClr>
              <a:buSzPts val="2400"/>
              <a:buNone/>
              <a:defRPr sz="2400">
                <a:solidFill>
                  <a:schemeClr val="dk2"/>
                </a:solidFill>
              </a:defRPr>
            </a:lvl4pPr>
            <a:lvl5pPr lvl="4" algn="l">
              <a:lnSpc>
                <a:spcPct val="114000"/>
              </a:lnSpc>
              <a:spcBef>
                <a:spcPts val="600"/>
              </a:spcBef>
              <a:spcAft>
                <a:spcPts val="0"/>
              </a:spcAft>
              <a:buClr>
                <a:schemeClr val="dk2"/>
              </a:buClr>
              <a:buSzPts val="2400"/>
              <a:buNone/>
              <a:defRPr sz="2400">
                <a:solidFill>
                  <a:schemeClr val="dk2"/>
                </a:solidFill>
              </a:defRPr>
            </a:lvl5pPr>
            <a:lvl6pPr lvl="5" algn="l">
              <a:lnSpc>
                <a:spcPct val="90000"/>
              </a:lnSpc>
              <a:spcBef>
                <a:spcPts val="600"/>
              </a:spcBef>
              <a:spcAft>
                <a:spcPts val="0"/>
              </a:spcAft>
              <a:buClr>
                <a:schemeClr val="dk2"/>
              </a:buClr>
              <a:buSzPts val="2400"/>
              <a:buNone/>
              <a:defRPr sz="2400">
                <a:solidFill>
                  <a:schemeClr val="dk2"/>
                </a:solidFill>
              </a:defRPr>
            </a:lvl6pPr>
            <a:lvl7pPr lvl="6" algn="l">
              <a:lnSpc>
                <a:spcPct val="90000"/>
              </a:lnSpc>
              <a:spcBef>
                <a:spcPts val="500"/>
              </a:spcBef>
              <a:spcAft>
                <a:spcPts val="0"/>
              </a:spcAft>
              <a:buClr>
                <a:schemeClr val="dk2"/>
              </a:buClr>
              <a:buSzPts val="2400"/>
              <a:buNone/>
              <a:defRPr sz="2400">
                <a:solidFill>
                  <a:schemeClr val="dk2"/>
                </a:solidFill>
              </a:defRPr>
            </a:lvl7pPr>
            <a:lvl8pPr lvl="7" algn="l">
              <a:lnSpc>
                <a:spcPct val="90000"/>
              </a:lnSpc>
              <a:spcBef>
                <a:spcPts val="500"/>
              </a:spcBef>
              <a:spcAft>
                <a:spcPts val="0"/>
              </a:spcAft>
              <a:buClr>
                <a:schemeClr val="dk2"/>
              </a:buClr>
              <a:buSzPts val="2400"/>
              <a:buNone/>
              <a:defRPr sz="2400">
                <a:solidFill>
                  <a:schemeClr val="dk2"/>
                </a:solidFill>
              </a:defRPr>
            </a:lvl8pPr>
            <a:lvl9pPr lvl="8" algn="l">
              <a:lnSpc>
                <a:spcPct val="90000"/>
              </a:lnSpc>
              <a:spcBef>
                <a:spcPts val="500"/>
              </a:spcBef>
              <a:spcAft>
                <a:spcPts val="0"/>
              </a:spcAft>
              <a:buClr>
                <a:schemeClr val="dk2"/>
              </a:buClr>
              <a:buSzPts val="2400"/>
              <a:buNone/>
              <a:defRPr sz="2400">
                <a:solidFill>
                  <a:schemeClr val="dk2"/>
                </a:solidFill>
              </a:defRPr>
            </a:lvl9pPr>
          </a:lstStyle>
          <a:p/>
        </p:txBody>
      </p:sp>
      <p:sp>
        <p:nvSpPr>
          <p:cNvPr id="444" name="Google Shape;444;g2770e6e974f_0_481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45" name="Google Shape;445;g2770e6e974f_0_4811"/>
          <p:cNvSpPr txBox="1"/>
          <p:nvPr>
            <p:ph idx="12" type="sldNum"/>
          </p:nvPr>
        </p:nvSpPr>
        <p:spPr>
          <a:xfrm>
            <a:off x="10869182" y="6351634"/>
            <a:ext cx="666900" cy="5247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1_7 Content A - Basic_1">
    <p:bg>
      <p:bgPr>
        <a:solidFill>
          <a:schemeClr val="lt1"/>
        </a:solidFill>
      </p:bgPr>
    </p:bg>
    <p:spTree>
      <p:nvGrpSpPr>
        <p:cNvPr id="446" name="Shape 446"/>
        <p:cNvGrpSpPr/>
        <p:nvPr/>
      </p:nvGrpSpPr>
      <p:grpSpPr>
        <a:xfrm>
          <a:off x="0" y="0"/>
          <a:ext cx="0" cy="0"/>
          <a:chOff x="0" y="0"/>
          <a:chExt cx="0" cy="0"/>
        </a:xfrm>
      </p:grpSpPr>
      <p:sp>
        <p:nvSpPr>
          <p:cNvPr id="447" name="Google Shape;447;g2770e6e974f_0_481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48" name="Google Shape;448;g2770e6e974f_0_4816"/>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Char char="•"/>
              <a:defRPr/>
            </a:lvl2pPr>
            <a:lvl3pPr lvl="2" algn="l">
              <a:lnSpc>
                <a:spcPct val="90000"/>
              </a:lnSpc>
              <a:spcBef>
                <a:spcPts val="500"/>
              </a:spcBef>
              <a:spcAft>
                <a:spcPts val="0"/>
              </a:spcAft>
              <a:buSzPts val="1600"/>
              <a:buChar char="o"/>
              <a:defRPr/>
            </a:lvl3pPr>
            <a:lvl4pPr lvl="3" algn="l">
              <a:lnSpc>
                <a:spcPct val="90000"/>
              </a:lnSpc>
              <a:spcBef>
                <a:spcPts val="500"/>
              </a:spcBef>
              <a:spcAft>
                <a:spcPts val="0"/>
              </a:spcAft>
              <a:buSzPts val="1600"/>
              <a:buChar char="▪"/>
              <a:defRPr/>
            </a:lvl4pPr>
            <a:lvl5pPr lvl="4" algn="l">
              <a:lnSpc>
                <a:spcPct val="90000"/>
              </a:lnSpc>
              <a:spcBef>
                <a:spcPts val="500"/>
              </a:spcBef>
              <a:spcAft>
                <a:spcPts val="0"/>
              </a:spcAft>
              <a:buSzPts val="1600"/>
              <a:buChar char="⎺"/>
              <a:defRPr/>
            </a:lvl5pPr>
            <a:lvl6pPr lvl="5" algn="l">
              <a:lnSpc>
                <a:spcPct val="90000"/>
              </a:lnSpc>
              <a:spcBef>
                <a:spcPts val="500"/>
              </a:spcBef>
              <a:spcAft>
                <a:spcPts val="0"/>
              </a:spcAft>
              <a:buSzPts val="1600"/>
              <a:buChar char="⎺"/>
              <a:defRPr/>
            </a:lvl6pPr>
            <a:lvl7pPr lvl="6" algn="l">
              <a:lnSpc>
                <a:spcPct val="90000"/>
              </a:lnSpc>
              <a:spcBef>
                <a:spcPts val="500"/>
              </a:spcBef>
              <a:spcAft>
                <a:spcPts val="0"/>
              </a:spcAft>
              <a:buSzPts val="1600"/>
              <a:buChar char="•"/>
              <a:defRPr/>
            </a:lvl7pPr>
            <a:lvl8pPr lvl="7" algn="l">
              <a:lnSpc>
                <a:spcPct val="90000"/>
              </a:lnSpc>
              <a:spcBef>
                <a:spcPts val="500"/>
              </a:spcBef>
              <a:spcAft>
                <a:spcPts val="0"/>
              </a:spcAft>
              <a:buSzPts val="1600"/>
              <a:buChar char="•"/>
              <a:defRPr/>
            </a:lvl8pPr>
            <a:lvl9pPr lvl="8" algn="l">
              <a:lnSpc>
                <a:spcPct val="90000"/>
              </a:lnSpc>
              <a:spcBef>
                <a:spcPts val="500"/>
              </a:spcBef>
              <a:spcAft>
                <a:spcPts val="0"/>
              </a:spcAft>
              <a:buSzPts val="1600"/>
              <a:buChar char="•"/>
              <a:defRPr/>
            </a:lvl9pPr>
          </a:lstStyle>
          <a:p/>
        </p:txBody>
      </p:sp>
      <p:sp>
        <p:nvSpPr>
          <p:cNvPr id="449" name="Google Shape;449;g2770e6e974f_0_481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450" name="Shape 450"/>
        <p:cNvGrpSpPr/>
        <p:nvPr/>
      </p:nvGrpSpPr>
      <p:grpSpPr>
        <a:xfrm>
          <a:off x="0" y="0"/>
          <a:ext cx="0" cy="0"/>
          <a:chOff x="0" y="0"/>
          <a:chExt cx="0" cy="0"/>
        </a:xfrm>
      </p:grpSpPr>
      <p:sp>
        <p:nvSpPr>
          <p:cNvPr id="451" name="Google Shape;451;g2770e6e974f_0_482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52" name="Google Shape;452;g2770e6e974f_0_4820"/>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2770e6e974f_0_4820"/>
          <p:cNvSpPr txBox="1"/>
          <p:nvPr>
            <p:ph idx="12" type="sldNum"/>
          </p:nvPr>
        </p:nvSpPr>
        <p:spPr>
          <a:xfrm>
            <a:off x="10869182" y="6351634"/>
            <a:ext cx="666900" cy="5247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454" name="Google Shape;454;g2770e6e974f_0_4820"/>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g2770e6e974f_0_4820"/>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2770e6e974f_0_4820"/>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2770e6e974f_0_4820"/>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458" name="Google Shape;458;g2770e6e974f_0_4820"/>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2770e6e974f_0_4820"/>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2770e6e974f_0_4820"/>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1">
  <p:cSld name="OBJECT_2_1_1_2_1_1_1_1_1_1_1_2_1">
    <p:bg>
      <p:bgPr>
        <a:solidFill>
          <a:schemeClr val="dk1"/>
        </a:solidFill>
      </p:bgPr>
    </p:bg>
    <p:spTree>
      <p:nvGrpSpPr>
        <p:cNvPr id="461" name="Shape 461"/>
        <p:cNvGrpSpPr/>
        <p:nvPr/>
      </p:nvGrpSpPr>
      <p:grpSpPr>
        <a:xfrm>
          <a:off x="0" y="0"/>
          <a:ext cx="0" cy="0"/>
          <a:chOff x="0" y="0"/>
          <a:chExt cx="0" cy="0"/>
        </a:xfrm>
      </p:grpSpPr>
      <p:sp>
        <p:nvSpPr>
          <p:cNvPr id="462" name="Google Shape;462;g2770e6e974f_0_483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63" name="Google Shape;463;g2770e6e974f_0_4831"/>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2770e6e974f_0_4831"/>
          <p:cNvSpPr txBox="1"/>
          <p:nvPr>
            <p:ph idx="12" type="sldNum"/>
          </p:nvPr>
        </p:nvSpPr>
        <p:spPr>
          <a:xfrm>
            <a:off x="11100446" y="6473300"/>
            <a:ext cx="324300" cy="1866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465" name="Google Shape;465;g2770e6e974f_0_4831"/>
          <p:cNvSpPr/>
          <p:nvPr/>
        </p:nvSpPr>
        <p:spPr>
          <a:xfrm>
            <a:off x="10207767" y="0"/>
            <a:ext cx="19893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2770e6e974f_0_4831"/>
          <p:cNvSpPr/>
          <p:nvPr/>
        </p:nvSpPr>
        <p:spPr>
          <a:xfrm rot="10800000">
            <a:off x="10208067" y="4258800"/>
            <a:ext cx="19893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2770e6e974f_0_4831"/>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2770e6e974f_0_4831"/>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2"/>
              </a:solidFill>
              <a:latin typeface="Arial"/>
              <a:ea typeface="Arial"/>
              <a:cs typeface="Arial"/>
              <a:sym typeface="Arial"/>
            </a:endParaRPr>
          </a:p>
        </p:txBody>
      </p:sp>
      <p:sp>
        <p:nvSpPr>
          <p:cNvPr id="469" name="Google Shape;469;g2770e6e974f_0_4831"/>
          <p:cNvSpPr/>
          <p:nvPr/>
        </p:nvSpPr>
        <p:spPr>
          <a:xfrm>
            <a:off x="8241900" y="975600"/>
            <a:ext cx="4815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2770e6e974f_0_4831"/>
          <p:cNvSpPr/>
          <p:nvPr/>
        </p:nvSpPr>
        <p:spPr>
          <a:xfrm>
            <a:off x="8871100" y="5767200"/>
            <a:ext cx="4815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2770e6e974f_0_4831"/>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OBJECT_1_10">
    <p:bg>
      <p:bgPr>
        <a:solidFill>
          <a:schemeClr val="lt1"/>
        </a:solidFill>
      </p:bgPr>
    </p:bg>
    <p:spTree>
      <p:nvGrpSpPr>
        <p:cNvPr id="57" name="Shape 57"/>
        <p:cNvGrpSpPr/>
        <p:nvPr/>
      </p:nvGrpSpPr>
      <p:grpSpPr>
        <a:xfrm>
          <a:off x="0" y="0"/>
          <a:ext cx="0" cy="0"/>
          <a:chOff x="0" y="0"/>
          <a:chExt cx="0" cy="0"/>
        </a:xfrm>
      </p:grpSpPr>
      <p:sp>
        <p:nvSpPr>
          <p:cNvPr id="58" name="Google Shape;58;g2770e6e974f_0_51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59" name="Google Shape;59;g2770e6e974f_0_510"/>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algn="l">
              <a:lnSpc>
                <a:spcPct val="90000"/>
              </a:lnSpc>
              <a:spcBef>
                <a:spcPts val="500"/>
              </a:spcBef>
              <a:spcAft>
                <a:spcPts val="0"/>
              </a:spcAft>
              <a:buSzPts val="2000"/>
              <a:buChar char="•"/>
              <a:defRPr/>
            </a:lvl2pPr>
            <a:lvl3pPr lvl="2" algn="l">
              <a:lnSpc>
                <a:spcPct val="90000"/>
              </a:lnSpc>
              <a:spcBef>
                <a:spcPts val="500"/>
              </a:spcBef>
              <a:spcAft>
                <a:spcPts val="0"/>
              </a:spcAft>
              <a:buSzPts val="1600"/>
              <a:buChar char="o"/>
              <a:defRPr/>
            </a:lvl3pPr>
            <a:lvl4pPr lvl="3" algn="l">
              <a:lnSpc>
                <a:spcPct val="90000"/>
              </a:lnSpc>
              <a:spcBef>
                <a:spcPts val="500"/>
              </a:spcBef>
              <a:spcAft>
                <a:spcPts val="0"/>
              </a:spcAft>
              <a:buSzPts val="1600"/>
              <a:buChar char="▪"/>
              <a:defRPr/>
            </a:lvl4pPr>
            <a:lvl5pPr lvl="4" algn="l">
              <a:lnSpc>
                <a:spcPct val="90000"/>
              </a:lnSpc>
              <a:spcBef>
                <a:spcPts val="500"/>
              </a:spcBef>
              <a:spcAft>
                <a:spcPts val="0"/>
              </a:spcAft>
              <a:buSzPts val="1600"/>
              <a:buChar char="⎺"/>
              <a:defRPr/>
            </a:lvl5pPr>
            <a:lvl6pPr lvl="5" algn="l">
              <a:lnSpc>
                <a:spcPct val="90000"/>
              </a:lnSpc>
              <a:spcBef>
                <a:spcPts val="500"/>
              </a:spcBef>
              <a:spcAft>
                <a:spcPts val="0"/>
              </a:spcAft>
              <a:buSzPts val="1600"/>
              <a:buChar char="⎺"/>
              <a:defRPr/>
            </a:lvl6pPr>
            <a:lvl7pPr lvl="6" algn="l">
              <a:lnSpc>
                <a:spcPct val="90000"/>
              </a:lnSpc>
              <a:spcBef>
                <a:spcPts val="500"/>
              </a:spcBef>
              <a:spcAft>
                <a:spcPts val="0"/>
              </a:spcAft>
              <a:buSzPts val="1600"/>
              <a:buChar char="•"/>
              <a:defRPr/>
            </a:lvl7pPr>
            <a:lvl8pPr lvl="7" algn="l">
              <a:lnSpc>
                <a:spcPct val="90000"/>
              </a:lnSpc>
              <a:spcBef>
                <a:spcPts val="500"/>
              </a:spcBef>
              <a:spcAft>
                <a:spcPts val="0"/>
              </a:spcAft>
              <a:buSzPts val="1600"/>
              <a:buChar char="•"/>
              <a:defRPr/>
            </a:lvl8pPr>
            <a:lvl9pPr lvl="8" algn="l">
              <a:lnSpc>
                <a:spcPct val="90000"/>
              </a:lnSpc>
              <a:spcBef>
                <a:spcPts val="500"/>
              </a:spcBef>
              <a:spcAft>
                <a:spcPts val="0"/>
              </a:spcAft>
              <a:buSzPts val="1600"/>
              <a:buChar char="•"/>
              <a:defRPr/>
            </a:lvl9pPr>
          </a:lstStyle>
          <a:p/>
        </p:txBody>
      </p:sp>
      <p:sp>
        <p:nvSpPr>
          <p:cNvPr id="60" name="Google Shape;60;g2770e6e974f_0_51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61" name="Google Shape;61;g2770e6e974f_0_51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472" name="Shape 472"/>
        <p:cNvGrpSpPr/>
        <p:nvPr/>
      </p:nvGrpSpPr>
      <p:grpSpPr>
        <a:xfrm>
          <a:off x="0" y="0"/>
          <a:ext cx="0" cy="0"/>
          <a:chOff x="0" y="0"/>
          <a:chExt cx="0" cy="0"/>
        </a:xfrm>
      </p:grpSpPr>
      <p:sp>
        <p:nvSpPr>
          <p:cNvPr id="473" name="Google Shape;473;g2770e6e974f_0_484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74" name="Google Shape;474;g2770e6e974f_0_4847"/>
          <p:cNvSpPr txBox="1"/>
          <p:nvPr>
            <p:ph idx="1" type="subTitle"/>
          </p:nvPr>
        </p:nvSpPr>
        <p:spPr>
          <a:xfrm>
            <a:off x="765000" y="1174702"/>
            <a:ext cx="10662000" cy="5835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algn="l">
              <a:lnSpc>
                <a:spcPct val="114000"/>
              </a:lnSpc>
              <a:spcBef>
                <a:spcPts val="600"/>
              </a:spcBef>
              <a:spcAft>
                <a:spcPts val="0"/>
              </a:spcAft>
              <a:buClr>
                <a:schemeClr val="dk2"/>
              </a:buClr>
              <a:buSzPts val="2400"/>
              <a:buNone/>
              <a:defRPr sz="2400">
                <a:solidFill>
                  <a:schemeClr val="dk2"/>
                </a:solidFill>
              </a:defRPr>
            </a:lvl2pPr>
            <a:lvl3pPr lvl="2" algn="l">
              <a:lnSpc>
                <a:spcPct val="114000"/>
              </a:lnSpc>
              <a:spcBef>
                <a:spcPts val="600"/>
              </a:spcBef>
              <a:spcAft>
                <a:spcPts val="0"/>
              </a:spcAft>
              <a:buClr>
                <a:schemeClr val="dk2"/>
              </a:buClr>
              <a:buSzPts val="2400"/>
              <a:buNone/>
              <a:defRPr sz="2400">
                <a:solidFill>
                  <a:schemeClr val="dk2"/>
                </a:solidFill>
              </a:defRPr>
            </a:lvl3pPr>
            <a:lvl4pPr lvl="3" algn="l">
              <a:lnSpc>
                <a:spcPct val="114000"/>
              </a:lnSpc>
              <a:spcBef>
                <a:spcPts val="600"/>
              </a:spcBef>
              <a:spcAft>
                <a:spcPts val="0"/>
              </a:spcAft>
              <a:buClr>
                <a:schemeClr val="dk2"/>
              </a:buClr>
              <a:buSzPts val="2400"/>
              <a:buNone/>
              <a:defRPr sz="2400">
                <a:solidFill>
                  <a:schemeClr val="dk2"/>
                </a:solidFill>
              </a:defRPr>
            </a:lvl4pPr>
            <a:lvl5pPr lvl="4" algn="l">
              <a:lnSpc>
                <a:spcPct val="114000"/>
              </a:lnSpc>
              <a:spcBef>
                <a:spcPts val="600"/>
              </a:spcBef>
              <a:spcAft>
                <a:spcPts val="0"/>
              </a:spcAft>
              <a:buClr>
                <a:schemeClr val="dk2"/>
              </a:buClr>
              <a:buSzPts val="2400"/>
              <a:buNone/>
              <a:defRPr sz="2400">
                <a:solidFill>
                  <a:schemeClr val="dk2"/>
                </a:solidFill>
              </a:defRPr>
            </a:lvl5pPr>
            <a:lvl6pPr lvl="5" algn="l">
              <a:lnSpc>
                <a:spcPct val="90000"/>
              </a:lnSpc>
              <a:spcBef>
                <a:spcPts val="600"/>
              </a:spcBef>
              <a:spcAft>
                <a:spcPts val="0"/>
              </a:spcAft>
              <a:buClr>
                <a:schemeClr val="dk2"/>
              </a:buClr>
              <a:buSzPts val="2400"/>
              <a:buNone/>
              <a:defRPr sz="2400">
                <a:solidFill>
                  <a:schemeClr val="dk2"/>
                </a:solidFill>
              </a:defRPr>
            </a:lvl6pPr>
            <a:lvl7pPr lvl="6" algn="l">
              <a:lnSpc>
                <a:spcPct val="90000"/>
              </a:lnSpc>
              <a:spcBef>
                <a:spcPts val="500"/>
              </a:spcBef>
              <a:spcAft>
                <a:spcPts val="0"/>
              </a:spcAft>
              <a:buClr>
                <a:schemeClr val="dk2"/>
              </a:buClr>
              <a:buSzPts val="2400"/>
              <a:buNone/>
              <a:defRPr sz="2400">
                <a:solidFill>
                  <a:schemeClr val="dk2"/>
                </a:solidFill>
              </a:defRPr>
            </a:lvl7pPr>
            <a:lvl8pPr lvl="7" algn="l">
              <a:lnSpc>
                <a:spcPct val="90000"/>
              </a:lnSpc>
              <a:spcBef>
                <a:spcPts val="500"/>
              </a:spcBef>
              <a:spcAft>
                <a:spcPts val="0"/>
              </a:spcAft>
              <a:buClr>
                <a:schemeClr val="dk2"/>
              </a:buClr>
              <a:buSzPts val="2400"/>
              <a:buNone/>
              <a:defRPr sz="2400">
                <a:solidFill>
                  <a:schemeClr val="dk2"/>
                </a:solidFill>
              </a:defRPr>
            </a:lvl8pPr>
            <a:lvl9pPr lvl="8" algn="l">
              <a:lnSpc>
                <a:spcPct val="90000"/>
              </a:lnSpc>
              <a:spcBef>
                <a:spcPts val="500"/>
              </a:spcBef>
              <a:spcAft>
                <a:spcPts val="0"/>
              </a:spcAft>
              <a:buClr>
                <a:schemeClr val="dk2"/>
              </a:buClr>
              <a:buSzPts val="2400"/>
              <a:buNone/>
              <a:defRPr sz="2400">
                <a:solidFill>
                  <a:schemeClr val="dk2"/>
                </a:solidFill>
              </a:defRPr>
            </a:lvl9pPr>
          </a:lstStyle>
          <a:p/>
        </p:txBody>
      </p:sp>
      <p:cxnSp>
        <p:nvCxnSpPr>
          <p:cNvPr id="475" name="Google Shape;475;g2770e6e974f_0_4847"/>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76" name="Google Shape;476;g2770e6e974f_0_4847"/>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61950" lvl="0" marL="457200" marR="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477" name="Google Shape;477;g2770e6e974f_0_4847"/>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61950" lvl="0" marL="457200" marR="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478" name="Google Shape;478;g2770e6e974f_0_4847"/>
          <p:cNvSpPr txBox="1"/>
          <p:nvPr>
            <p:ph idx="4" type="subTitle"/>
          </p:nvPr>
        </p:nvSpPr>
        <p:spPr>
          <a:xfrm>
            <a:off x="796013" y="1970333"/>
            <a:ext cx="4485600" cy="6432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Clr>
                <a:schemeClr val="dk1"/>
              </a:buClr>
              <a:buSzPts val="2100"/>
              <a:buNone/>
              <a:defRPr b="1" sz="2100"/>
            </a:lvl1pPr>
            <a:lvl2pPr lvl="1" algn="l">
              <a:lnSpc>
                <a:spcPct val="114000"/>
              </a:lnSpc>
              <a:spcBef>
                <a:spcPts val="600"/>
              </a:spcBef>
              <a:spcAft>
                <a:spcPts val="0"/>
              </a:spcAft>
              <a:buSzPts val="1400"/>
              <a:buNone/>
              <a:defRPr/>
            </a:lvl2pPr>
            <a:lvl3pPr lvl="2" algn="l">
              <a:lnSpc>
                <a:spcPct val="114000"/>
              </a:lnSpc>
              <a:spcBef>
                <a:spcPts val="600"/>
              </a:spcBef>
              <a:spcAft>
                <a:spcPts val="0"/>
              </a:spcAft>
              <a:buSzPts val="1050"/>
              <a:buNone/>
              <a:defRPr/>
            </a:lvl3pPr>
            <a:lvl4pPr lvl="3" algn="l">
              <a:lnSpc>
                <a:spcPct val="114000"/>
              </a:lnSpc>
              <a:spcBef>
                <a:spcPts val="600"/>
              </a:spcBef>
              <a:spcAft>
                <a:spcPts val="0"/>
              </a:spcAft>
              <a:buSzPts val="1050"/>
              <a:buNone/>
              <a:defRPr/>
            </a:lvl4pPr>
            <a:lvl5pPr lvl="4" algn="l">
              <a:lnSpc>
                <a:spcPct val="114000"/>
              </a:lnSpc>
              <a:spcBef>
                <a:spcPts val="600"/>
              </a:spcBef>
              <a:spcAft>
                <a:spcPts val="0"/>
              </a:spcAft>
              <a:buSzPts val="1050"/>
              <a:buNone/>
              <a:defRPr/>
            </a:lvl5pPr>
            <a:lvl6pPr lvl="5" algn="l">
              <a:lnSpc>
                <a:spcPct val="90000"/>
              </a:lnSpc>
              <a:spcBef>
                <a:spcPts val="600"/>
              </a:spcBef>
              <a:spcAft>
                <a:spcPts val="0"/>
              </a:spcAft>
              <a:buSzPts val="105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sp>
        <p:nvSpPr>
          <p:cNvPr id="479" name="Google Shape;479;g2770e6e974f_0_4847"/>
          <p:cNvSpPr txBox="1"/>
          <p:nvPr>
            <p:ph idx="5" type="subTitle"/>
          </p:nvPr>
        </p:nvSpPr>
        <p:spPr>
          <a:xfrm>
            <a:off x="6935300" y="1970333"/>
            <a:ext cx="4485900" cy="643200"/>
          </a:xfrm>
          <a:prstGeom prst="rect">
            <a:avLst/>
          </a:prstGeom>
          <a:noFill/>
          <a:ln>
            <a:noFill/>
          </a:ln>
        </p:spPr>
        <p:txBody>
          <a:bodyPr anchorCtr="0" anchor="t" bIns="45700" lIns="91425" spcFirstLastPara="1" rIns="91425" wrap="square" tIns="45700">
            <a:noAutofit/>
          </a:bodyPr>
          <a:lstStyle>
            <a:lvl1pPr lvl="0" algn="l">
              <a:lnSpc>
                <a:spcPct val="114000"/>
              </a:lnSpc>
              <a:spcBef>
                <a:spcPts val="0"/>
              </a:spcBef>
              <a:spcAft>
                <a:spcPts val="0"/>
              </a:spcAft>
              <a:buClr>
                <a:schemeClr val="dk1"/>
              </a:buClr>
              <a:buSzPts val="2100"/>
              <a:buNone/>
              <a:defRPr b="1" sz="2100"/>
            </a:lvl1pPr>
            <a:lvl2pPr lvl="1" algn="l">
              <a:lnSpc>
                <a:spcPct val="114000"/>
              </a:lnSpc>
              <a:spcBef>
                <a:spcPts val="600"/>
              </a:spcBef>
              <a:spcAft>
                <a:spcPts val="0"/>
              </a:spcAft>
              <a:buSzPts val="1400"/>
              <a:buNone/>
              <a:defRPr/>
            </a:lvl2pPr>
            <a:lvl3pPr lvl="2" algn="l">
              <a:lnSpc>
                <a:spcPct val="114000"/>
              </a:lnSpc>
              <a:spcBef>
                <a:spcPts val="600"/>
              </a:spcBef>
              <a:spcAft>
                <a:spcPts val="0"/>
              </a:spcAft>
              <a:buSzPts val="1050"/>
              <a:buNone/>
              <a:defRPr/>
            </a:lvl3pPr>
            <a:lvl4pPr lvl="3" algn="l">
              <a:lnSpc>
                <a:spcPct val="114000"/>
              </a:lnSpc>
              <a:spcBef>
                <a:spcPts val="600"/>
              </a:spcBef>
              <a:spcAft>
                <a:spcPts val="0"/>
              </a:spcAft>
              <a:buSzPts val="1050"/>
              <a:buNone/>
              <a:defRPr/>
            </a:lvl4pPr>
            <a:lvl5pPr lvl="4" algn="l">
              <a:lnSpc>
                <a:spcPct val="114000"/>
              </a:lnSpc>
              <a:spcBef>
                <a:spcPts val="600"/>
              </a:spcBef>
              <a:spcAft>
                <a:spcPts val="0"/>
              </a:spcAft>
              <a:buSzPts val="1050"/>
              <a:buNone/>
              <a:defRPr/>
            </a:lvl5pPr>
            <a:lvl6pPr lvl="5" algn="l">
              <a:lnSpc>
                <a:spcPct val="90000"/>
              </a:lnSpc>
              <a:spcBef>
                <a:spcPts val="600"/>
              </a:spcBef>
              <a:spcAft>
                <a:spcPts val="0"/>
              </a:spcAft>
              <a:buSzPts val="105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sp>
        <p:nvSpPr>
          <p:cNvPr id="480" name="Google Shape;480;g2770e6e974f_0_4847"/>
          <p:cNvSpPr txBox="1"/>
          <p:nvPr>
            <p:ph idx="12" type="sldNum"/>
          </p:nvPr>
        </p:nvSpPr>
        <p:spPr>
          <a:xfrm>
            <a:off x="10869182" y="6351634"/>
            <a:ext cx="666900" cy="5247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2">
  <p:cSld name="OBJECT_1_2_1_5">
    <p:bg>
      <p:bgPr>
        <a:solidFill>
          <a:schemeClr val="lt1"/>
        </a:solidFill>
      </p:bgPr>
    </p:bg>
    <p:spTree>
      <p:nvGrpSpPr>
        <p:cNvPr id="481" name="Shape 481"/>
        <p:cNvGrpSpPr/>
        <p:nvPr/>
      </p:nvGrpSpPr>
      <p:grpSpPr>
        <a:xfrm>
          <a:off x="0" y="0"/>
          <a:ext cx="0" cy="0"/>
          <a:chOff x="0" y="0"/>
          <a:chExt cx="0" cy="0"/>
        </a:xfrm>
      </p:grpSpPr>
      <p:sp>
        <p:nvSpPr>
          <p:cNvPr id="482" name="Google Shape;482;g2770e6e974f_0_485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483" name="Google Shape;483;g2770e6e974f_0_4856"/>
          <p:cNvSpPr txBox="1"/>
          <p:nvPr>
            <p:ph idx="12" type="sldNum"/>
          </p:nvPr>
        </p:nvSpPr>
        <p:spPr>
          <a:xfrm>
            <a:off x="10869182" y="6351634"/>
            <a:ext cx="666900" cy="524700"/>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1">
  <p:cSld name="7 Content A - Basic_2_1">
    <p:spTree>
      <p:nvGrpSpPr>
        <p:cNvPr id="484" name="Shape 484"/>
        <p:cNvGrpSpPr/>
        <p:nvPr/>
      </p:nvGrpSpPr>
      <p:grpSpPr>
        <a:xfrm>
          <a:off x="0" y="0"/>
          <a:ext cx="0" cy="0"/>
          <a:chOff x="0" y="0"/>
          <a:chExt cx="0" cy="0"/>
        </a:xfrm>
      </p:grpSpPr>
      <p:sp>
        <p:nvSpPr>
          <p:cNvPr id="485" name="Google Shape;485;g2770e6e974f_0_5451"/>
          <p:cNvSpPr txBox="1"/>
          <p:nvPr>
            <p:ph idx="1" type="body"/>
          </p:nvPr>
        </p:nvSpPr>
        <p:spPr>
          <a:xfrm>
            <a:off x="304801" y="2073267"/>
            <a:ext cx="11582400" cy="3889500"/>
          </a:xfrm>
          <a:prstGeom prst="rect">
            <a:avLst/>
          </a:prstGeom>
          <a:noFill/>
          <a:ln>
            <a:noFill/>
          </a:ln>
        </p:spPr>
        <p:txBody>
          <a:bodyPr anchorCtr="0" anchor="t" bIns="0" lIns="0" spcFirstLastPara="1" rIns="0" wrap="square" tIns="0">
            <a:noAutofit/>
          </a:bodyPr>
          <a:lstStyle>
            <a:lvl1pPr indent="-381000" lvl="0" marL="457200" marR="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486" name="Google Shape;486;g2770e6e974f_0_5451"/>
          <p:cNvSpPr txBox="1"/>
          <p:nvPr>
            <p:ph type="title"/>
          </p:nvPr>
        </p:nvSpPr>
        <p:spPr>
          <a:xfrm>
            <a:off x="304802" y="304800"/>
            <a:ext cx="11582400" cy="6156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3600"/>
              <a:buFont typeface="DM Mono"/>
              <a:buNone/>
              <a:defRPr/>
            </a:lvl1pPr>
            <a:lvl2pPr lvl="1" algn="l">
              <a:lnSpc>
                <a:spcPct val="100000"/>
              </a:lnSpc>
              <a:spcBef>
                <a:spcPts val="0"/>
              </a:spcBef>
              <a:spcAft>
                <a:spcPts val="0"/>
              </a:spcAft>
              <a:buSzPts val="1400"/>
              <a:buFont typeface="DM Mono"/>
              <a:buNone/>
              <a:defRPr>
                <a:latin typeface="DM Mono"/>
                <a:ea typeface="DM Mono"/>
                <a:cs typeface="DM Mono"/>
                <a:sym typeface="DM Mono"/>
              </a:defRPr>
            </a:lvl2pPr>
            <a:lvl3pPr lvl="2" algn="l">
              <a:lnSpc>
                <a:spcPct val="100000"/>
              </a:lnSpc>
              <a:spcBef>
                <a:spcPts val="0"/>
              </a:spcBef>
              <a:spcAft>
                <a:spcPts val="0"/>
              </a:spcAft>
              <a:buSzPts val="1400"/>
              <a:buFont typeface="DM Mono"/>
              <a:buNone/>
              <a:defRPr>
                <a:latin typeface="DM Mono"/>
                <a:ea typeface="DM Mono"/>
                <a:cs typeface="DM Mono"/>
                <a:sym typeface="DM Mono"/>
              </a:defRPr>
            </a:lvl3pPr>
            <a:lvl4pPr lvl="3" algn="l">
              <a:lnSpc>
                <a:spcPct val="100000"/>
              </a:lnSpc>
              <a:spcBef>
                <a:spcPts val="0"/>
              </a:spcBef>
              <a:spcAft>
                <a:spcPts val="0"/>
              </a:spcAft>
              <a:buSzPts val="1400"/>
              <a:buFont typeface="DM Mono"/>
              <a:buNone/>
              <a:defRPr>
                <a:latin typeface="DM Mono"/>
                <a:ea typeface="DM Mono"/>
                <a:cs typeface="DM Mono"/>
                <a:sym typeface="DM Mono"/>
              </a:defRPr>
            </a:lvl4pPr>
            <a:lvl5pPr lvl="4" algn="l">
              <a:lnSpc>
                <a:spcPct val="100000"/>
              </a:lnSpc>
              <a:spcBef>
                <a:spcPts val="0"/>
              </a:spcBef>
              <a:spcAft>
                <a:spcPts val="0"/>
              </a:spcAft>
              <a:buSzPts val="1400"/>
              <a:buFont typeface="DM Mono"/>
              <a:buNone/>
              <a:defRPr>
                <a:latin typeface="DM Mono"/>
                <a:ea typeface="DM Mono"/>
                <a:cs typeface="DM Mono"/>
                <a:sym typeface="DM Mono"/>
              </a:defRPr>
            </a:lvl5pPr>
            <a:lvl6pPr lvl="5" algn="l">
              <a:lnSpc>
                <a:spcPct val="100000"/>
              </a:lnSpc>
              <a:spcBef>
                <a:spcPts val="0"/>
              </a:spcBef>
              <a:spcAft>
                <a:spcPts val="0"/>
              </a:spcAft>
              <a:buSzPts val="1400"/>
              <a:buFont typeface="DM Mono"/>
              <a:buNone/>
              <a:defRPr>
                <a:latin typeface="DM Mono"/>
                <a:ea typeface="DM Mono"/>
                <a:cs typeface="DM Mono"/>
                <a:sym typeface="DM Mono"/>
              </a:defRPr>
            </a:lvl6pPr>
            <a:lvl7pPr lvl="6" algn="l">
              <a:lnSpc>
                <a:spcPct val="100000"/>
              </a:lnSpc>
              <a:spcBef>
                <a:spcPts val="0"/>
              </a:spcBef>
              <a:spcAft>
                <a:spcPts val="0"/>
              </a:spcAft>
              <a:buSzPts val="1400"/>
              <a:buFont typeface="DM Mono"/>
              <a:buNone/>
              <a:defRPr>
                <a:latin typeface="DM Mono"/>
                <a:ea typeface="DM Mono"/>
                <a:cs typeface="DM Mono"/>
                <a:sym typeface="DM Mono"/>
              </a:defRPr>
            </a:lvl7pPr>
            <a:lvl8pPr lvl="7" algn="l">
              <a:lnSpc>
                <a:spcPct val="100000"/>
              </a:lnSpc>
              <a:spcBef>
                <a:spcPts val="0"/>
              </a:spcBef>
              <a:spcAft>
                <a:spcPts val="0"/>
              </a:spcAft>
              <a:buSzPts val="1400"/>
              <a:buFont typeface="DM Mono"/>
              <a:buNone/>
              <a:defRPr>
                <a:latin typeface="DM Mono"/>
                <a:ea typeface="DM Mono"/>
                <a:cs typeface="DM Mono"/>
                <a:sym typeface="DM Mono"/>
              </a:defRPr>
            </a:lvl8pPr>
            <a:lvl9pPr lvl="8" algn="l">
              <a:lnSpc>
                <a:spcPct val="100000"/>
              </a:lnSpc>
              <a:spcBef>
                <a:spcPts val="0"/>
              </a:spcBef>
              <a:spcAft>
                <a:spcPts val="0"/>
              </a:spcAft>
              <a:buSzPts val="1400"/>
              <a:buFont typeface="DM Mono"/>
              <a:buNone/>
              <a:defRPr>
                <a:latin typeface="DM Mono"/>
                <a:ea typeface="DM Mono"/>
                <a:cs typeface="DM Mono"/>
                <a:sym typeface="DM Mono"/>
              </a:defRPr>
            </a:lvl9pPr>
          </a:lstStyle>
          <a:p/>
        </p:txBody>
      </p:sp>
      <p:sp>
        <p:nvSpPr>
          <p:cNvPr id="487" name="Google Shape;487;g2770e6e974f_0_5451"/>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2"/>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2"/>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2"/>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2"/>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2"/>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2"/>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2"/>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2"/>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2"/>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n-US"/>
              <a:t>‹#›</a:t>
            </a:fld>
            <a:endParaRPr/>
          </a:p>
        </p:txBody>
      </p:sp>
      <p:sp>
        <p:nvSpPr>
          <p:cNvPr id="488" name="Google Shape;488;g2770e6e974f_0_5451"/>
          <p:cNvSpPr txBox="1"/>
          <p:nvPr>
            <p:ph idx="2" type="subTitle"/>
          </p:nvPr>
        </p:nvSpPr>
        <p:spPr>
          <a:xfrm>
            <a:off x="308433" y="1064533"/>
            <a:ext cx="11578800" cy="429900"/>
          </a:xfrm>
          <a:prstGeom prst="rect">
            <a:avLst/>
          </a:prstGeom>
          <a:noFill/>
          <a:ln>
            <a:noFill/>
          </a:ln>
        </p:spPr>
        <p:txBody>
          <a:bodyPr anchorCtr="0" anchor="t" bIns="0" lIns="0" spcFirstLastPara="1" rIns="0" wrap="square" tIns="0">
            <a:spAutoFit/>
          </a:bodyPr>
          <a:lstStyle>
            <a:lvl1pPr lvl="0" algn="l">
              <a:lnSpc>
                <a:spcPct val="114000"/>
              </a:lnSpc>
              <a:spcBef>
                <a:spcPts val="0"/>
              </a:spcBef>
              <a:spcAft>
                <a:spcPts val="0"/>
              </a:spcAft>
              <a:buClr>
                <a:schemeClr val="accent1"/>
              </a:buClr>
              <a:buSzPts val="1300"/>
              <a:buNone/>
              <a:defRPr b="1">
                <a:solidFill>
                  <a:schemeClr val="accent1"/>
                </a:solidFill>
              </a:defRPr>
            </a:lvl1pPr>
            <a:lvl2pPr lvl="1" algn="l">
              <a:lnSpc>
                <a:spcPct val="114000"/>
              </a:lnSpc>
              <a:spcBef>
                <a:spcPts val="600"/>
              </a:spcBef>
              <a:spcAft>
                <a:spcPts val="0"/>
              </a:spcAft>
              <a:buSzPts val="1400"/>
              <a:buNone/>
              <a:defRPr/>
            </a:lvl2pPr>
            <a:lvl3pPr lvl="2" algn="l">
              <a:lnSpc>
                <a:spcPct val="114000"/>
              </a:lnSpc>
              <a:spcBef>
                <a:spcPts val="600"/>
              </a:spcBef>
              <a:spcAft>
                <a:spcPts val="0"/>
              </a:spcAft>
              <a:buSzPts val="1050"/>
              <a:buNone/>
              <a:defRPr/>
            </a:lvl3pPr>
            <a:lvl4pPr lvl="3" algn="l">
              <a:lnSpc>
                <a:spcPct val="114000"/>
              </a:lnSpc>
              <a:spcBef>
                <a:spcPts val="600"/>
              </a:spcBef>
              <a:spcAft>
                <a:spcPts val="0"/>
              </a:spcAft>
              <a:buSzPts val="1050"/>
              <a:buNone/>
              <a:defRPr/>
            </a:lvl4pPr>
            <a:lvl5pPr lvl="4" algn="l">
              <a:lnSpc>
                <a:spcPct val="114000"/>
              </a:lnSpc>
              <a:spcBef>
                <a:spcPts val="600"/>
              </a:spcBef>
              <a:spcAft>
                <a:spcPts val="0"/>
              </a:spcAft>
              <a:buSzPts val="1050"/>
              <a:buNone/>
              <a:defRPr/>
            </a:lvl5pPr>
            <a:lvl6pPr lvl="5" algn="l">
              <a:lnSpc>
                <a:spcPct val="90000"/>
              </a:lnSpc>
              <a:spcBef>
                <a:spcPts val="600"/>
              </a:spcBef>
              <a:spcAft>
                <a:spcPts val="0"/>
              </a:spcAft>
              <a:buSzPts val="1050"/>
              <a:buNone/>
              <a:defRPr/>
            </a:lvl6pPr>
            <a:lvl7pPr lvl="6" algn="l">
              <a:lnSpc>
                <a:spcPct val="90000"/>
              </a:lnSpc>
              <a:spcBef>
                <a:spcPts val="500"/>
              </a:spcBef>
              <a:spcAft>
                <a:spcPts val="0"/>
              </a:spcAft>
              <a:buSzPts val="1800"/>
              <a:buNone/>
              <a:defRPr/>
            </a:lvl7pPr>
            <a:lvl8pPr lvl="7" algn="l">
              <a:lnSpc>
                <a:spcPct val="90000"/>
              </a:lnSpc>
              <a:spcBef>
                <a:spcPts val="500"/>
              </a:spcBef>
              <a:spcAft>
                <a:spcPts val="0"/>
              </a:spcAft>
              <a:buSzPts val="1800"/>
              <a:buNone/>
              <a:defRPr/>
            </a:lvl8pPr>
            <a:lvl9pPr lvl="8" algn="l">
              <a:lnSpc>
                <a:spcPct val="90000"/>
              </a:lnSpc>
              <a:spcBef>
                <a:spcPts val="500"/>
              </a:spcBef>
              <a:spcAft>
                <a:spcPts val="0"/>
              </a:spcAft>
              <a:buSzPts val="18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489" name="Shape 489"/>
        <p:cNvGrpSpPr/>
        <p:nvPr/>
      </p:nvGrpSpPr>
      <p:grpSpPr>
        <a:xfrm>
          <a:off x="0" y="0"/>
          <a:ext cx="0" cy="0"/>
          <a:chOff x="0" y="0"/>
          <a:chExt cx="0" cy="0"/>
        </a:xfrm>
      </p:grpSpPr>
      <p:sp>
        <p:nvSpPr>
          <p:cNvPr id="490" name="Google Shape;490;g2770e6e974f_0_5456"/>
          <p:cNvSpPr/>
          <p:nvPr>
            <p:ph idx="2" type="pic"/>
          </p:nvPr>
        </p:nvSpPr>
        <p:spPr>
          <a:xfrm>
            <a:off x="2351339" y="1969394"/>
            <a:ext cx="7488900" cy="2918100"/>
          </a:xfrm>
          <a:prstGeom prst="rect">
            <a:avLst/>
          </a:prstGeom>
          <a:noFill/>
          <a:ln>
            <a:noFill/>
          </a:ln>
        </p:spPr>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491" name="Shape 491"/>
        <p:cNvGrpSpPr/>
        <p:nvPr/>
      </p:nvGrpSpPr>
      <p:grpSpPr>
        <a:xfrm>
          <a:off x="0" y="0"/>
          <a:ext cx="0" cy="0"/>
          <a:chOff x="0" y="0"/>
          <a:chExt cx="0" cy="0"/>
        </a:xfrm>
      </p:grpSpPr>
      <p:sp>
        <p:nvSpPr>
          <p:cNvPr id="492" name="Google Shape;492;g2770e6e974f_0_7554"/>
          <p:cNvSpPr/>
          <p:nvPr/>
        </p:nvSpPr>
        <p:spPr>
          <a:xfrm rot="10800000">
            <a:off x="10362883"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3" name="Google Shape;493;g2770e6e974f_0_7554"/>
          <p:cNvSpPr/>
          <p:nvPr/>
        </p:nvSpPr>
        <p:spPr>
          <a:xfrm rot="10800000">
            <a:off x="10511683"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4" name="Google Shape;494;g2770e6e974f_0_7554"/>
          <p:cNvSpPr/>
          <p:nvPr/>
        </p:nvSpPr>
        <p:spPr>
          <a:xfrm rot="10800000">
            <a:off x="10655649"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495" name="Google Shape;495;g2770e6e974f_0_7554"/>
          <p:cNvCxnSpPr>
            <a:stCxn id="494" idx="2"/>
          </p:cNvCxnSpPr>
          <p:nvPr/>
        </p:nvCxnSpPr>
        <p:spPr>
          <a:xfrm rot="10800000">
            <a:off x="10655649"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496" name="Google Shape;496;g2770e6e974f_0_7554"/>
          <p:cNvCxnSpPr>
            <a:stCxn id="492" idx="2"/>
          </p:cNvCxnSpPr>
          <p:nvPr/>
        </p:nvCxnSpPr>
        <p:spPr>
          <a:xfrm rot="10800000">
            <a:off x="10362883"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497" name="Google Shape;497;g2770e6e974f_0_7554"/>
          <p:cNvCxnSpPr>
            <a:stCxn id="493" idx="2"/>
          </p:cNvCxnSpPr>
          <p:nvPr/>
        </p:nvCxnSpPr>
        <p:spPr>
          <a:xfrm rot="10800000">
            <a:off x="10511683"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498" name="Google Shape;498;g2770e6e974f_0_7554"/>
          <p:cNvCxnSpPr>
            <a:stCxn id="494" idx="0"/>
          </p:cNvCxnSpPr>
          <p:nvPr/>
        </p:nvCxnSpPr>
        <p:spPr>
          <a:xfrm>
            <a:off x="10941699" y="2561733"/>
            <a:ext cx="326100" cy="0"/>
          </a:xfrm>
          <a:prstGeom prst="straightConnector1">
            <a:avLst/>
          </a:prstGeom>
          <a:noFill/>
          <a:ln cap="flat" cmpd="sng" w="9525">
            <a:solidFill>
              <a:schemeClr val="dk2"/>
            </a:solidFill>
            <a:prstDash val="solid"/>
            <a:round/>
            <a:headEnd len="sm" w="sm" type="none"/>
            <a:tailEnd len="sm" w="sm" type="none"/>
          </a:ln>
        </p:spPr>
      </p:cxnSp>
      <p:cxnSp>
        <p:nvCxnSpPr>
          <p:cNvPr id="499" name="Google Shape;499;g2770e6e974f_0_7554"/>
          <p:cNvCxnSpPr>
            <a:stCxn id="493" idx="0"/>
          </p:cNvCxnSpPr>
          <p:nvPr/>
        </p:nvCxnSpPr>
        <p:spPr>
          <a:xfrm>
            <a:off x="10870033"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500" name="Google Shape;500;g2770e6e974f_0_7554"/>
          <p:cNvCxnSpPr>
            <a:stCxn id="492" idx="0"/>
          </p:cNvCxnSpPr>
          <p:nvPr/>
        </p:nvCxnSpPr>
        <p:spPr>
          <a:xfrm>
            <a:off x="10795633" y="2855267"/>
            <a:ext cx="456900" cy="0"/>
          </a:xfrm>
          <a:prstGeom prst="straightConnector1">
            <a:avLst/>
          </a:prstGeom>
          <a:noFill/>
          <a:ln cap="flat" cmpd="sng" w="9525">
            <a:solidFill>
              <a:schemeClr val="dk2"/>
            </a:solidFill>
            <a:prstDash val="solid"/>
            <a:round/>
            <a:headEnd len="sm" w="sm" type="none"/>
            <a:tailEnd len="sm" w="sm" type="none"/>
          </a:ln>
        </p:spPr>
      </p:cxnSp>
      <p:sp>
        <p:nvSpPr>
          <p:cNvPr id="501" name="Google Shape;501;g2770e6e974f_0_7554"/>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algn="l">
              <a:lnSpc>
                <a:spcPct val="100000"/>
              </a:lnSpc>
              <a:spcBef>
                <a:spcPts val="0"/>
              </a:spcBef>
              <a:spcAft>
                <a:spcPts val="0"/>
              </a:spcAft>
              <a:buSzPts val="1500"/>
              <a:buNone/>
              <a:defRPr sz="1900"/>
            </a:lvl2pPr>
            <a:lvl3pPr lvl="2" algn="l">
              <a:lnSpc>
                <a:spcPct val="100000"/>
              </a:lnSpc>
              <a:spcBef>
                <a:spcPts val="0"/>
              </a:spcBef>
              <a:spcAft>
                <a:spcPts val="0"/>
              </a:spcAft>
              <a:buSzPts val="1500"/>
              <a:buNone/>
              <a:defRPr sz="1900"/>
            </a:lvl3pPr>
            <a:lvl4pPr lvl="3" algn="l">
              <a:lnSpc>
                <a:spcPct val="100000"/>
              </a:lnSpc>
              <a:spcBef>
                <a:spcPts val="0"/>
              </a:spcBef>
              <a:spcAft>
                <a:spcPts val="0"/>
              </a:spcAft>
              <a:buSzPts val="1500"/>
              <a:buNone/>
              <a:defRPr sz="1900"/>
            </a:lvl4pPr>
            <a:lvl5pPr lvl="4" algn="l">
              <a:lnSpc>
                <a:spcPct val="100000"/>
              </a:lnSpc>
              <a:spcBef>
                <a:spcPts val="0"/>
              </a:spcBef>
              <a:spcAft>
                <a:spcPts val="0"/>
              </a:spcAft>
              <a:buSzPts val="1500"/>
              <a:buNone/>
              <a:defRPr sz="1900"/>
            </a:lvl5pPr>
            <a:lvl6pPr lvl="5" algn="l">
              <a:lnSpc>
                <a:spcPct val="100000"/>
              </a:lnSpc>
              <a:spcBef>
                <a:spcPts val="0"/>
              </a:spcBef>
              <a:spcAft>
                <a:spcPts val="0"/>
              </a:spcAft>
              <a:buSzPts val="1500"/>
              <a:buNone/>
              <a:defRPr sz="1900"/>
            </a:lvl6pPr>
            <a:lvl7pPr lvl="6" algn="l">
              <a:lnSpc>
                <a:spcPct val="100000"/>
              </a:lnSpc>
              <a:spcBef>
                <a:spcPts val="0"/>
              </a:spcBef>
              <a:spcAft>
                <a:spcPts val="0"/>
              </a:spcAft>
              <a:buSzPts val="1500"/>
              <a:buNone/>
              <a:defRPr sz="1900"/>
            </a:lvl7pPr>
            <a:lvl8pPr lvl="7" algn="l">
              <a:lnSpc>
                <a:spcPct val="100000"/>
              </a:lnSpc>
              <a:spcBef>
                <a:spcPts val="0"/>
              </a:spcBef>
              <a:spcAft>
                <a:spcPts val="0"/>
              </a:spcAft>
              <a:buSzPts val="1500"/>
              <a:buNone/>
              <a:defRPr sz="1900"/>
            </a:lvl8pPr>
            <a:lvl9pPr lvl="8" algn="l">
              <a:lnSpc>
                <a:spcPct val="100000"/>
              </a:lnSpc>
              <a:spcBef>
                <a:spcPts val="0"/>
              </a:spcBef>
              <a:spcAft>
                <a:spcPts val="0"/>
              </a:spcAft>
              <a:buSzPts val="1500"/>
              <a:buNone/>
              <a:defRPr sz="1900"/>
            </a:lvl9pPr>
          </a:lstStyle>
          <a:p/>
        </p:txBody>
      </p:sp>
      <p:sp>
        <p:nvSpPr>
          <p:cNvPr id="502" name="Google Shape;502;g2770e6e974f_0_7554"/>
          <p:cNvSpPr/>
          <p:nvPr/>
        </p:nvSpPr>
        <p:spPr>
          <a:xfrm>
            <a:off x="1025277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03" name="Google Shape;503;g2770e6e974f_0_755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504" name="Google Shape;504;g2770e6e974f_0_7554"/>
          <p:cNvSpPr/>
          <p:nvPr/>
        </p:nvSpPr>
        <p:spPr>
          <a:xfrm>
            <a:off x="10207871"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05" name="Google Shape;505;g2770e6e974f_0_7554"/>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06" name="Google Shape;506;g2770e6e974f_0_7554"/>
          <p:cNvSpPr/>
          <p:nvPr/>
        </p:nvSpPr>
        <p:spPr>
          <a:xfrm>
            <a:off x="11228383"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07" name="Google Shape;507;g2770e6e974f_0_7554"/>
          <p:cNvSpPr/>
          <p:nvPr/>
        </p:nvSpPr>
        <p:spPr>
          <a:xfrm rot="-5400000">
            <a:off x="11219881"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08" name="Google Shape;508;g2770e6e974f_0_7554"/>
          <p:cNvSpPr/>
          <p:nvPr/>
        </p:nvSpPr>
        <p:spPr>
          <a:xfrm>
            <a:off x="9726665"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09" name="Google Shape;509;g2770e6e974f_0_7554"/>
          <p:cNvSpPr/>
          <p:nvPr/>
        </p:nvSpPr>
        <p:spPr>
          <a:xfrm>
            <a:off x="8871191"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10" name="Google Shape;510;g2770e6e974f_0_7554"/>
          <p:cNvSpPr/>
          <p:nvPr/>
        </p:nvSpPr>
        <p:spPr>
          <a:xfrm>
            <a:off x="10202505"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511" name="Shape 511"/>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4">
  <p:cSld name="1_3 Title Slide B - Light_1_3_1_1_1">
    <p:spTree>
      <p:nvGrpSpPr>
        <p:cNvPr id="512" name="Shape 512"/>
        <p:cNvGrpSpPr/>
        <p:nvPr/>
      </p:nvGrpSpPr>
      <p:grpSpPr>
        <a:xfrm>
          <a:off x="0" y="0"/>
          <a:ext cx="0" cy="0"/>
          <a:chOff x="0" y="0"/>
          <a:chExt cx="0" cy="0"/>
        </a:xfrm>
      </p:grpSpPr>
      <p:grpSp>
        <p:nvGrpSpPr>
          <p:cNvPr id="513" name="Google Shape;513;g279a4a6f3d1_0_5431"/>
          <p:cNvGrpSpPr/>
          <p:nvPr/>
        </p:nvGrpSpPr>
        <p:grpSpPr>
          <a:xfrm>
            <a:off x="5959141" y="907055"/>
            <a:ext cx="5853282" cy="5045734"/>
            <a:chOff x="5957353" y="907055"/>
            <a:chExt cx="5851527" cy="5045734"/>
          </a:xfrm>
        </p:grpSpPr>
        <p:sp>
          <p:nvSpPr>
            <p:cNvPr id="514" name="Google Shape;514;g279a4a6f3d1_0_5431"/>
            <p:cNvSpPr/>
            <p:nvPr/>
          </p:nvSpPr>
          <p:spPr>
            <a:xfrm>
              <a:off x="5957353" y="907055"/>
              <a:ext cx="5851527" cy="5045734"/>
            </a:xfrm>
            <a:custGeom>
              <a:rect b="b" l="l" r="r" t="t"/>
              <a:pathLst>
                <a:path extrusionOk="0" h="5045734" w="5851527">
                  <a:moveTo>
                    <a:pt x="0" y="5045735"/>
                  </a:moveTo>
                  <a:lnTo>
                    <a:pt x="2925764" y="0"/>
                  </a:lnTo>
                  <a:lnTo>
                    <a:pt x="5851528" y="5045735"/>
                  </a:lnTo>
                  <a:lnTo>
                    <a:pt x="0" y="5045735"/>
                  </a:lnTo>
                  <a:lnTo>
                    <a:pt x="0" y="5045735"/>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15" name="Google Shape;515;g279a4a6f3d1_0_5431"/>
            <p:cNvSpPr/>
            <p:nvPr/>
          </p:nvSpPr>
          <p:spPr>
            <a:xfrm>
              <a:off x="6215391" y="1319178"/>
              <a:ext cx="5322534" cy="4589631"/>
            </a:xfrm>
            <a:custGeom>
              <a:rect b="b" l="l" r="r" t="t"/>
              <a:pathLst>
                <a:path extrusionOk="0" h="4589631" w="5322534">
                  <a:moveTo>
                    <a:pt x="0" y="4589632"/>
                  </a:moveTo>
                  <a:lnTo>
                    <a:pt x="2661267" y="0"/>
                  </a:lnTo>
                  <a:lnTo>
                    <a:pt x="5322535" y="4589632"/>
                  </a:lnTo>
                  <a:lnTo>
                    <a:pt x="0" y="4589632"/>
                  </a:lnTo>
                  <a:lnTo>
                    <a:pt x="0" y="4589632"/>
                  </a:lnTo>
                  <a:close/>
                </a:path>
              </a:pathLst>
            </a:custGeom>
            <a:solidFill>
              <a:srgbClr val="10121E"/>
            </a:solidFill>
            <a:ln cap="flat" cmpd="sng" w="19050">
              <a:solidFill>
                <a:srgbClr val="2A2E1B"/>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16" name="Google Shape;516;g279a4a6f3d1_0_5431"/>
            <p:cNvSpPr/>
            <p:nvPr/>
          </p:nvSpPr>
          <p:spPr>
            <a:xfrm>
              <a:off x="6473121" y="1731608"/>
              <a:ext cx="4793848" cy="4133528"/>
            </a:xfrm>
            <a:custGeom>
              <a:rect b="b" l="l" r="r" t="t"/>
              <a:pathLst>
                <a:path extrusionOk="0" h="4133528" w="4793848">
                  <a:moveTo>
                    <a:pt x="0" y="4133529"/>
                  </a:moveTo>
                  <a:lnTo>
                    <a:pt x="2397078" y="0"/>
                  </a:lnTo>
                  <a:lnTo>
                    <a:pt x="4793849" y="4133529"/>
                  </a:lnTo>
                  <a:lnTo>
                    <a:pt x="0" y="4133529"/>
                  </a:lnTo>
                  <a:lnTo>
                    <a:pt x="0" y="4133529"/>
                  </a:lnTo>
                  <a:close/>
                </a:path>
              </a:pathLst>
            </a:custGeom>
            <a:solidFill>
              <a:srgbClr val="10121E"/>
            </a:solidFill>
            <a:ln cap="flat" cmpd="sng" w="19050">
              <a:solidFill>
                <a:srgbClr val="454A1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17" name="Google Shape;517;g279a4a6f3d1_0_5431"/>
            <p:cNvSpPr/>
            <p:nvPr/>
          </p:nvSpPr>
          <p:spPr>
            <a:xfrm>
              <a:off x="6731159" y="2143730"/>
              <a:ext cx="4264854" cy="3677425"/>
            </a:xfrm>
            <a:custGeom>
              <a:rect b="b" l="l" r="r" t="t"/>
              <a:pathLst>
                <a:path extrusionOk="0" h="3677425" w="4264854">
                  <a:moveTo>
                    <a:pt x="0" y="3677426"/>
                  </a:moveTo>
                  <a:lnTo>
                    <a:pt x="2132274" y="0"/>
                  </a:lnTo>
                  <a:lnTo>
                    <a:pt x="4264855" y="3677426"/>
                  </a:lnTo>
                  <a:lnTo>
                    <a:pt x="0" y="3677426"/>
                  </a:lnTo>
                  <a:lnTo>
                    <a:pt x="0" y="3677426"/>
                  </a:lnTo>
                  <a:close/>
                </a:path>
              </a:pathLst>
            </a:custGeom>
            <a:solidFill>
              <a:srgbClr val="10121E"/>
            </a:solidFill>
            <a:ln cap="flat" cmpd="sng" w="19050">
              <a:solidFill>
                <a:srgbClr val="60671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18" name="Google Shape;518;g279a4a6f3d1_0_5431"/>
            <p:cNvSpPr/>
            <p:nvPr/>
          </p:nvSpPr>
          <p:spPr>
            <a:xfrm>
              <a:off x="6989197" y="2556161"/>
              <a:ext cx="3735861" cy="3221322"/>
            </a:xfrm>
            <a:custGeom>
              <a:rect b="b" l="l" r="r" t="t"/>
              <a:pathLst>
                <a:path extrusionOk="0" h="3221322" w="3735861">
                  <a:moveTo>
                    <a:pt x="0" y="3221323"/>
                  </a:moveTo>
                  <a:lnTo>
                    <a:pt x="1867777" y="0"/>
                  </a:lnTo>
                  <a:lnTo>
                    <a:pt x="3735862" y="3221323"/>
                  </a:lnTo>
                  <a:lnTo>
                    <a:pt x="0" y="3221323"/>
                  </a:lnTo>
                  <a:lnTo>
                    <a:pt x="0" y="3221323"/>
                  </a:lnTo>
                  <a:close/>
                </a:path>
              </a:pathLst>
            </a:custGeom>
            <a:solidFill>
              <a:srgbClr val="10121E"/>
            </a:solidFill>
            <a:ln cap="flat" cmpd="sng" w="19050">
              <a:solidFill>
                <a:srgbClr val="7A831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19" name="Google Shape;519;g279a4a6f3d1_0_5431"/>
            <p:cNvSpPr/>
            <p:nvPr/>
          </p:nvSpPr>
          <p:spPr>
            <a:xfrm>
              <a:off x="7247235" y="2968283"/>
              <a:ext cx="3206868" cy="2765219"/>
            </a:xfrm>
            <a:custGeom>
              <a:rect b="b" l="l" r="r" t="t"/>
              <a:pathLst>
                <a:path extrusionOk="0" h="2765219" w="3206868">
                  <a:moveTo>
                    <a:pt x="0" y="2765220"/>
                  </a:moveTo>
                  <a:lnTo>
                    <a:pt x="1603281" y="0"/>
                  </a:lnTo>
                  <a:lnTo>
                    <a:pt x="3206869" y="2765220"/>
                  </a:lnTo>
                  <a:lnTo>
                    <a:pt x="0" y="2765220"/>
                  </a:lnTo>
                  <a:lnTo>
                    <a:pt x="0" y="2765220"/>
                  </a:lnTo>
                  <a:close/>
                </a:path>
              </a:pathLst>
            </a:custGeom>
            <a:solidFill>
              <a:srgbClr val="10121E"/>
            </a:solidFill>
            <a:ln cap="flat" cmpd="sng" w="19050">
              <a:solidFill>
                <a:srgbClr val="959F10"/>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20" name="Google Shape;520;g279a4a6f3d1_0_5431"/>
            <p:cNvSpPr/>
            <p:nvPr/>
          </p:nvSpPr>
          <p:spPr>
            <a:xfrm>
              <a:off x="7504966" y="3380713"/>
              <a:ext cx="2678182" cy="2309116"/>
            </a:xfrm>
            <a:custGeom>
              <a:rect b="b" l="l" r="r" t="t"/>
              <a:pathLst>
                <a:path extrusionOk="0" h="2309116" w="2678182">
                  <a:moveTo>
                    <a:pt x="0" y="2309117"/>
                  </a:moveTo>
                  <a:lnTo>
                    <a:pt x="1339092" y="0"/>
                  </a:lnTo>
                  <a:lnTo>
                    <a:pt x="2678183" y="2309117"/>
                  </a:lnTo>
                  <a:lnTo>
                    <a:pt x="0" y="2309117"/>
                  </a:lnTo>
                  <a:lnTo>
                    <a:pt x="0" y="2309117"/>
                  </a:lnTo>
                  <a:close/>
                </a:path>
              </a:pathLst>
            </a:custGeom>
            <a:solidFill>
              <a:srgbClr val="10121E"/>
            </a:solidFill>
            <a:ln cap="flat" cmpd="sng" w="19050">
              <a:solidFill>
                <a:srgbClr val="AFBC0D"/>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21" name="Google Shape;521;g279a4a6f3d1_0_5431"/>
            <p:cNvSpPr/>
            <p:nvPr/>
          </p:nvSpPr>
          <p:spPr>
            <a:xfrm>
              <a:off x="7763004" y="3792836"/>
              <a:ext cx="2149189" cy="1853014"/>
            </a:xfrm>
            <a:custGeom>
              <a:rect b="b" l="l" r="r" t="t"/>
              <a:pathLst>
                <a:path extrusionOk="0" h="1853014" w="2149189">
                  <a:moveTo>
                    <a:pt x="0" y="1853014"/>
                  </a:moveTo>
                  <a:lnTo>
                    <a:pt x="1074595" y="0"/>
                  </a:lnTo>
                  <a:lnTo>
                    <a:pt x="2149190" y="1853014"/>
                  </a:lnTo>
                  <a:lnTo>
                    <a:pt x="0" y="1853014"/>
                  </a:lnTo>
                  <a:lnTo>
                    <a:pt x="0" y="1853014"/>
                  </a:lnTo>
                  <a:close/>
                </a:path>
              </a:pathLst>
            </a:custGeom>
            <a:solidFill>
              <a:srgbClr val="10121E"/>
            </a:solidFill>
            <a:ln cap="flat" cmpd="sng" w="19050">
              <a:solidFill>
                <a:srgbClr val="CAD80A"/>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522" name="Google Shape;522;g279a4a6f3d1_0_5431"/>
            <p:cNvSpPr/>
            <p:nvPr/>
          </p:nvSpPr>
          <p:spPr>
            <a:xfrm>
              <a:off x="8021042" y="4204959"/>
              <a:ext cx="1619888" cy="1397218"/>
            </a:xfrm>
            <a:custGeom>
              <a:rect b="b" l="l" r="r" t="t"/>
              <a:pathLst>
                <a:path extrusionOk="0" h="1397218" w="1619888">
                  <a:moveTo>
                    <a:pt x="0" y="1397219"/>
                  </a:moveTo>
                  <a:lnTo>
                    <a:pt x="810098" y="0"/>
                  </a:lnTo>
                  <a:lnTo>
                    <a:pt x="1619888" y="1397219"/>
                  </a:lnTo>
                  <a:lnTo>
                    <a:pt x="0" y="1397219"/>
                  </a:lnTo>
                  <a:lnTo>
                    <a:pt x="0" y="1397219"/>
                  </a:lnTo>
                  <a:close/>
                </a:path>
              </a:pathLst>
            </a:custGeom>
            <a:solidFill>
              <a:srgbClr val="10121E"/>
            </a:solidFill>
            <a:ln cap="flat" cmpd="sng" w="19050">
              <a:solidFill>
                <a:srgbClr val="E4F407"/>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523" name="Google Shape;523;g279a4a6f3d1_0_5431"/>
          <p:cNvSpPr txBox="1"/>
          <p:nvPr>
            <p:ph idx="1" type="subTitle"/>
          </p:nvPr>
        </p:nvSpPr>
        <p:spPr>
          <a:xfrm>
            <a:off x="304792" y="5756000"/>
            <a:ext cx="5263500" cy="492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600"/>
              <a:buNone/>
              <a:defRPr b="1" sz="1600">
                <a:solidFill>
                  <a:schemeClr val="accent1"/>
                </a:solidFill>
              </a:defRPr>
            </a:lvl1pPr>
            <a:lvl2pPr lvl="1" rtl="0" algn="l">
              <a:lnSpc>
                <a:spcPct val="100000"/>
              </a:lnSpc>
              <a:spcBef>
                <a:spcPts val="0"/>
              </a:spcBef>
              <a:spcAft>
                <a:spcPts val="0"/>
              </a:spcAft>
              <a:buSzPts val="1500"/>
              <a:buNone/>
              <a:defRPr b="1"/>
            </a:lvl2pPr>
            <a:lvl3pPr lvl="2" rtl="0" algn="l">
              <a:lnSpc>
                <a:spcPct val="100000"/>
              </a:lnSpc>
              <a:spcBef>
                <a:spcPts val="0"/>
              </a:spcBef>
              <a:spcAft>
                <a:spcPts val="0"/>
              </a:spcAft>
              <a:buSzPts val="1500"/>
              <a:buNone/>
              <a:defRPr b="1"/>
            </a:lvl3pPr>
            <a:lvl4pPr lvl="3" rtl="0" algn="l">
              <a:lnSpc>
                <a:spcPct val="100000"/>
              </a:lnSpc>
              <a:spcBef>
                <a:spcPts val="0"/>
              </a:spcBef>
              <a:spcAft>
                <a:spcPts val="0"/>
              </a:spcAft>
              <a:buSzPts val="1500"/>
              <a:buNone/>
              <a:defRPr b="1"/>
            </a:lvl4pPr>
            <a:lvl5pPr lvl="4" rtl="0" algn="l">
              <a:lnSpc>
                <a:spcPct val="100000"/>
              </a:lnSpc>
              <a:spcBef>
                <a:spcPts val="0"/>
              </a:spcBef>
              <a:spcAft>
                <a:spcPts val="0"/>
              </a:spcAft>
              <a:buSzPts val="1500"/>
              <a:buNone/>
              <a:defRPr b="1"/>
            </a:lvl5pPr>
            <a:lvl6pPr lvl="5" rtl="0" algn="l">
              <a:lnSpc>
                <a:spcPct val="100000"/>
              </a:lnSpc>
              <a:spcBef>
                <a:spcPts val="0"/>
              </a:spcBef>
              <a:spcAft>
                <a:spcPts val="0"/>
              </a:spcAft>
              <a:buSzPts val="1500"/>
              <a:buNone/>
              <a:defRPr b="1"/>
            </a:lvl6pPr>
            <a:lvl7pPr lvl="6" rtl="0" algn="l">
              <a:lnSpc>
                <a:spcPct val="100000"/>
              </a:lnSpc>
              <a:spcBef>
                <a:spcPts val="0"/>
              </a:spcBef>
              <a:spcAft>
                <a:spcPts val="0"/>
              </a:spcAft>
              <a:buSzPts val="1500"/>
              <a:buNone/>
              <a:defRPr b="1"/>
            </a:lvl7pPr>
            <a:lvl8pPr lvl="7" rtl="0" algn="l">
              <a:lnSpc>
                <a:spcPct val="100000"/>
              </a:lnSpc>
              <a:spcBef>
                <a:spcPts val="0"/>
              </a:spcBef>
              <a:spcAft>
                <a:spcPts val="0"/>
              </a:spcAft>
              <a:buSzPts val="1500"/>
              <a:buNone/>
              <a:defRPr b="1"/>
            </a:lvl8pPr>
            <a:lvl9pPr lvl="8" rtl="0" algn="l">
              <a:lnSpc>
                <a:spcPct val="100000"/>
              </a:lnSpc>
              <a:spcBef>
                <a:spcPts val="0"/>
              </a:spcBef>
              <a:spcAft>
                <a:spcPts val="0"/>
              </a:spcAft>
              <a:buSzPts val="1500"/>
              <a:buNone/>
              <a:defRPr b="1"/>
            </a:lvl9pPr>
          </a:lstStyle>
          <a:p/>
        </p:txBody>
      </p:sp>
      <p:cxnSp>
        <p:nvCxnSpPr>
          <p:cNvPr id="524" name="Google Shape;524;g279a4a6f3d1_0_5431"/>
          <p:cNvCxnSpPr/>
          <p:nvPr/>
        </p:nvCxnSpPr>
        <p:spPr>
          <a:xfrm>
            <a:off x="304792" y="5617267"/>
            <a:ext cx="560400" cy="0"/>
          </a:xfrm>
          <a:prstGeom prst="straightConnector1">
            <a:avLst/>
          </a:prstGeom>
          <a:noFill/>
          <a:ln cap="flat" cmpd="sng" w="38100">
            <a:solidFill>
              <a:schemeClr val="accent1"/>
            </a:solidFill>
            <a:prstDash val="solid"/>
            <a:round/>
            <a:headEnd len="sm" w="sm" type="none"/>
            <a:tailEnd len="sm" w="sm" type="none"/>
          </a:ln>
        </p:spPr>
      </p:cxnSp>
      <p:sp>
        <p:nvSpPr>
          <p:cNvPr id="525" name="Google Shape;525;g279a4a6f3d1_0_5431"/>
          <p:cNvSpPr txBox="1"/>
          <p:nvPr>
            <p:ph idx="12" type="sldNum"/>
          </p:nvPr>
        </p:nvSpPr>
        <p:spPr>
          <a:xfrm>
            <a:off x="11100673"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US"/>
              <a:t>‹#›</a:t>
            </a:fld>
            <a:endParaRPr/>
          </a:p>
        </p:txBody>
      </p:sp>
      <p:sp>
        <p:nvSpPr>
          <p:cNvPr id="526" name="Google Shape;526;g279a4a6f3d1_0_5431"/>
          <p:cNvSpPr txBox="1"/>
          <p:nvPr>
            <p:ph type="ctrTitle"/>
          </p:nvPr>
        </p:nvSpPr>
        <p:spPr>
          <a:xfrm>
            <a:off x="304792" y="1492524"/>
            <a:ext cx="5402100" cy="2387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5600"/>
              <a:buFont typeface="DM Mono"/>
              <a:buNone/>
              <a:defRPr b="1" sz="5600"/>
            </a:lvl1pPr>
            <a:lvl2pPr lvl="1" rtl="0" algn="l">
              <a:lnSpc>
                <a:spcPct val="100000"/>
              </a:lnSpc>
              <a:spcBef>
                <a:spcPts val="0"/>
              </a:spcBef>
              <a:spcAft>
                <a:spcPts val="0"/>
              </a:spcAft>
              <a:buSzPts val="1500"/>
              <a:buFont typeface="DM Mono"/>
              <a:buNone/>
              <a:defRPr b="1">
                <a:latin typeface="DM Mono"/>
                <a:ea typeface="DM Mono"/>
                <a:cs typeface="DM Mono"/>
                <a:sym typeface="DM Mono"/>
              </a:defRPr>
            </a:lvl2pPr>
            <a:lvl3pPr lvl="2" rtl="0" algn="l">
              <a:lnSpc>
                <a:spcPct val="100000"/>
              </a:lnSpc>
              <a:spcBef>
                <a:spcPts val="0"/>
              </a:spcBef>
              <a:spcAft>
                <a:spcPts val="0"/>
              </a:spcAft>
              <a:buSzPts val="1500"/>
              <a:buFont typeface="DM Mono"/>
              <a:buNone/>
              <a:defRPr b="1">
                <a:latin typeface="DM Mono"/>
                <a:ea typeface="DM Mono"/>
                <a:cs typeface="DM Mono"/>
                <a:sym typeface="DM Mono"/>
              </a:defRPr>
            </a:lvl3pPr>
            <a:lvl4pPr lvl="3" rtl="0" algn="l">
              <a:lnSpc>
                <a:spcPct val="100000"/>
              </a:lnSpc>
              <a:spcBef>
                <a:spcPts val="0"/>
              </a:spcBef>
              <a:spcAft>
                <a:spcPts val="0"/>
              </a:spcAft>
              <a:buSzPts val="1500"/>
              <a:buFont typeface="DM Mono"/>
              <a:buNone/>
              <a:defRPr b="1">
                <a:latin typeface="DM Mono"/>
                <a:ea typeface="DM Mono"/>
                <a:cs typeface="DM Mono"/>
                <a:sym typeface="DM Mono"/>
              </a:defRPr>
            </a:lvl4pPr>
            <a:lvl5pPr lvl="4" rtl="0" algn="l">
              <a:lnSpc>
                <a:spcPct val="100000"/>
              </a:lnSpc>
              <a:spcBef>
                <a:spcPts val="0"/>
              </a:spcBef>
              <a:spcAft>
                <a:spcPts val="0"/>
              </a:spcAft>
              <a:buSzPts val="1500"/>
              <a:buFont typeface="DM Mono"/>
              <a:buNone/>
              <a:defRPr b="1">
                <a:latin typeface="DM Mono"/>
                <a:ea typeface="DM Mono"/>
                <a:cs typeface="DM Mono"/>
                <a:sym typeface="DM Mono"/>
              </a:defRPr>
            </a:lvl5pPr>
            <a:lvl6pPr lvl="5" rtl="0" algn="l">
              <a:lnSpc>
                <a:spcPct val="100000"/>
              </a:lnSpc>
              <a:spcBef>
                <a:spcPts val="0"/>
              </a:spcBef>
              <a:spcAft>
                <a:spcPts val="0"/>
              </a:spcAft>
              <a:buSzPts val="1500"/>
              <a:buFont typeface="DM Mono"/>
              <a:buNone/>
              <a:defRPr b="1">
                <a:latin typeface="DM Mono"/>
                <a:ea typeface="DM Mono"/>
                <a:cs typeface="DM Mono"/>
                <a:sym typeface="DM Mono"/>
              </a:defRPr>
            </a:lvl6pPr>
            <a:lvl7pPr lvl="6" rtl="0" algn="l">
              <a:lnSpc>
                <a:spcPct val="100000"/>
              </a:lnSpc>
              <a:spcBef>
                <a:spcPts val="0"/>
              </a:spcBef>
              <a:spcAft>
                <a:spcPts val="0"/>
              </a:spcAft>
              <a:buSzPts val="1500"/>
              <a:buFont typeface="DM Mono"/>
              <a:buNone/>
              <a:defRPr b="1">
                <a:latin typeface="DM Mono"/>
                <a:ea typeface="DM Mono"/>
                <a:cs typeface="DM Mono"/>
                <a:sym typeface="DM Mono"/>
              </a:defRPr>
            </a:lvl7pPr>
            <a:lvl8pPr lvl="7" rtl="0" algn="l">
              <a:lnSpc>
                <a:spcPct val="100000"/>
              </a:lnSpc>
              <a:spcBef>
                <a:spcPts val="0"/>
              </a:spcBef>
              <a:spcAft>
                <a:spcPts val="0"/>
              </a:spcAft>
              <a:buSzPts val="1500"/>
              <a:buFont typeface="DM Mono"/>
              <a:buNone/>
              <a:defRPr b="1">
                <a:latin typeface="DM Mono"/>
                <a:ea typeface="DM Mono"/>
                <a:cs typeface="DM Mono"/>
                <a:sym typeface="DM Mono"/>
              </a:defRPr>
            </a:lvl8pPr>
            <a:lvl9pPr lvl="8" rtl="0" algn="l">
              <a:lnSpc>
                <a:spcPct val="100000"/>
              </a:lnSpc>
              <a:spcBef>
                <a:spcPts val="0"/>
              </a:spcBef>
              <a:spcAft>
                <a:spcPts val="0"/>
              </a:spcAft>
              <a:buSzPts val="1500"/>
              <a:buFont typeface="DM Mono"/>
              <a:buNone/>
              <a:defRPr b="1">
                <a:latin typeface="DM Mono"/>
                <a:ea typeface="DM Mono"/>
                <a:cs typeface="DM Mono"/>
                <a:sym typeface="DM Mono"/>
              </a:defRPr>
            </a:lvl9pPr>
          </a:lstStyle>
          <a:p/>
        </p:txBody>
      </p:sp>
      <p:grpSp>
        <p:nvGrpSpPr>
          <p:cNvPr id="527" name="Google Shape;527;g279a4a6f3d1_0_5431"/>
          <p:cNvGrpSpPr/>
          <p:nvPr/>
        </p:nvGrpSpPr>
        <p:grpSpPr>
          <a:xfrm>
            <a:off x="304762" y="304812"/>
            <a:ext cx="1592867" cy="908382"/>
            <a:chOff x="447643" y="201080"/>
            <a:chExt cx="8219129" cy="4684794"/>
          </a:xfrm>
        </p:grpSpPr>
        <p:sp>
          <p:nvSpPr>
            <p:cNvPr id="528" name="Google Shape;528;g279a4a6f3d1_0_5431"/>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29" name="Google Shape;529;g279a4a6f3d1_0_5431"/>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30" name="Google Shape;530;g279a4a6f3d1_0_5431"/>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31" name="Google Shape;531;g279a4a6f3d1_0_5431"/>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32" name="Google Shape;532;g279a4a6f3d1_0_5431"/>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33" name="Google Shape;533;g279a4a6f3d1_0_5431"/>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34" name="Google Shape;534;g279a4a6f3d1_0_5431"/>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35" name="Google Shape;535;g279a4a6f3d1_0_5431"/>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36" name="Google Shape;536;g279a4a6f3d1_0_5431"/>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37" name="Google Shape;537;g279a4a6f3d1_0_5431"/>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38" name="Google Shape;538;g279a4a6f3d1_0_5431"/>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39" name="Google Shape;539;g279a4a6f3d1_0_5431"/>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40" name="Google Shape;540;g279a4a6f3d1_0_5431"/>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41" name="Google Shape;541;g279a4a6f3d1_0_5431"/>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42" name="Google Shape;542;g279a4a6f3d1_0_5431"/>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43" name="Google Shape;543;g279a4a6f3d1_0_5431"/>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sp>
          <p:nvSpPr>
            <p:cNvPr id="544" name="Google Shape;544;g279a4a6f3d1_0_5431"/>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545" name="Shape 545"/>
        <p:cNvGrpSpPr/>
        <p:nvPr/>
      </p:nvGrpSpPr>
      <p:grpSpPr>
        <a:xfrm>
          <a:off x="0" y="0"/>
          <a:ext cx="0" cy="0"/>
          <a:chOff x="0" y="0"/>
          <a:chExt cx="0" cy="0"/>
        </a:xfrm>
      </p:grpSpPr>
      <p:sp>
        <p:nvSpPr>
          <p:cNvPr id="546" name="Google Shape;546;g279a4a6f3d1_0_5464"/>
          <p:cNvSpPr txBox="1"/>
          <p:nvPr>
            <p:ph type="title"/>
          </p:nvPr>
        </p:nvSpPr>
        <p:spPr>
          <a:xfrm>
            <a:off x="762191" y="609600"/>
            <a:ext cx="10662900" cy="5638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47" name="Google Shape;547;g279a4a6f3d1_0_546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pic>
        <p:nvPicPr>
          <p:cNvPr id="548" name="Google Shape;548;g279a4a6f3d1_0_5464"/>
          <p:cNvPicPr preferRelativeResize="0"/>
          <p:nvPr/>
        </p:nvPicPr>
        <p:blipFill rotWithShape="1">
          <a:blip r:embed="rId2">
            <a:alphaModFix/>
          </a:blip>
          <a:srcRect b="0" l="0" r="0" t="0"/>
          <a:stretch/>
        </p:blipFill>
        <p:spPr>
          <a:xfrm>
            <a:off x="10669265" y="6474098"/>
            <a:ext cx="188326" cy="188326"/>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p:cSld name="OBJECT_2_1_1_2_1_1_1_3">
    <p:spTree>
      <p:nvGrpSpPr>
        <p:cNvPr id="549" name="Shape 549"/>
        <p:cNvGrpSpPr/>
        <p:nvPr/>
      </p:nvGrpSpPr>
      <p:grpSpPr>
        <a:xfrm>
          <a:off x="0" y="0"/>
          <a:ext cx="0" cy="0"/>
          <a:chOff x="0" y="0"/>
          <a:chExt cx="0" cy="0"/>
        </a:xfrm>
      </p:grpSpPr>
      <p:sp>
        <p:nvSpPr>
          <p:cNvPr id="550" name="Google Shape;550;g279a4a6f3d1_0_5468"/>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
        <p:nvSpPr>
          <p:cNvPr id="551" name="Google Shape;551;g279a4a6f3d1_0_5468"/>
          <p:cNvSpPr/>
          <p:nvPr/>
        </p:nvSpPr>
        <p:spPr>
          <a:xfrm>
            <a:off x="-25" y="0"/>
            <a:ext cx="12192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1" showMasterSp="0">
  <p:cSld name="1_7 Content A - Basic 4">
    <p:bg>
      <p:bgPr>
        <a:solidFill>
          <a:schemeClr val="dk2"/>
        </a:solidFill>
      </p:bgPr>
    </p:bg>
    <p:spTree>
      <p:nvGrpSpPr>
        <p:cNvPr id="552" name="Shape 552"/>
        <p:cNvGrpSpPr/>
        <p:nvPr/>
      </p:nvGrpSpPr>
      <p:grpSpPr>
        <a:xfrm>
          <a:off x="0" y="0"/>
          <a:ext cx="0" cy="0"/>
          <a:chOff x="0" y="0"/>
          <a:chExt cx="0" cy="0"/>
        </a:xfrm>
      </p:grpSpPr>
      <p:sp>
        <p:nvSpPr>
          <p:cNvPr id="553" name="Google Shape;553;g279a4a6f3d1_0_547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theme" Target="../theme/theme2.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609600" y="365126"/>
            <a:ext cx="10924674" cy="967564"/>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accent1"/>
              </a:buClr>
              <a:buSzPts val="3600"/>
              <a:buFont typeface="Trebuchet MS"/>
              <a:buNone/>
              <a:defRPr b="1"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3"/>
          <p:cNvSpPr txBox="1"/>
          <p:nvPr>
            <p:ph idx="1" type="body"/>
          </p:nvPr>
        </p:nvSpPr>
        <p:spPr>
          <a:xfrm>
            <a:off x="609600" y="1942677"/>
            <a:ext cx="10924674" cy="4234286"/>
          </a:xfrm>
          <a:prstGeom prst="rect">
            <a:avLst/>
          </a:prstGeom>
          <a:noFill/>
          <a:ln>
            <a:noFill/>
          </a:ln>
        </p:spPr>
        <p:txBody>
          <a:bodyPr anchorCtr="0" anchor="t" bIns="45700" lIns="91425" spcFirstLastPara="1" rIns="91425" wrap="square" tIns="45700">
            <a:noAutofit/>
          </a:bodyPr>
          <a:lstStyle>
            <a:lvl1pPr indent="-311150" lvl="0" marL="457200" marR="0" rtl="0" algn="l">
              <a:lnSpc>
                <a:spcPct val="114000"/>
              </a:lnSpc>
              <a:spcBef>
                <a:spcPts val="0"/>
              </a:spcBef>
              <a:spcAft>
                <a:spcPts val="0"/>
              </a:spcAft>
              <a:buClr>
                <a:schemeClr val="dk2"/>
              </a:buClr>
              <a:buSzPts val="1300"/>
              <a:buFont typeface="Arial"/>
              <a:buChar char="⎻"/>
              <a:defRPr b="0" i="0" sz="2000" u="none" cap="none" strike="noStrike">
                <a:solidFill>
                  <a:schemeClr val="dk1"/>
                </a:solidFill>
                <a:latin typeface="Trebuchet MS"/>
                <a:ea typeface="Trebuchet MS"/>
                <a:cs typeface="Trebuchet MS"/>
                <a:sym typeface="Trebuchet MS"/>
              </a:defRPr>
            </a:lvl1pPr>
            <a:lvl2pPr indent="-317500" lvl="1" marL="914400" marR="0" rtl="0" algn="l">
              <a:lnSpc>
                <a:spcPct val="114000"/>
              </a:lnSpc>
              <a:spcBef>
                <a:spcPts val="600"/>
              </a:spcBef>
              <a:spcAft>
                <a:spcPts val="0"/>
              </a:spcAft>
              <a:buClr>
                <a:schemeClr val="dk2"/>
              </a:buClr>
              <a:buSzPts val="1400"/>
              <a:buFont typeface="Arial"/>
              <a:buChar char="•"/>
              <a:defRPr b="0" i="1" sz="1400" u="none" cap="none" strike="noStrike">
                <a:solidFill>
                  <a:schemeClr val="dk1"/>
                </a:solidFill>
                <a:latin typeface="Georgia"/>
                <a:ea typeface="Georgia"/>
                <a:cs typeface="Georgia"/>
                <a:sym typeface="Georgia"/>
              </a:defRPr>
            </a:lvl2pPr>
            <a:lvl3pPr indent="-295275" lvl="2" marL="1371600" marR="0" rtl="0" algn="l">
              <a:lnSpc>
                <a:spcPct val="114000"/>
              </a:lnSpc>
              <a:spcBef>
                <a:spcPts val="600"/>
              </a:spcBef>
              <a:spcAft>
                <a:spcPts val="0"/>
              </a:spcAft>
              <a:buClr>
                <a:schemeClr val="dk2"/>
              </a:buClr>
              <a:buSzPts val="1050"/>
              <a:buFont typeface="Courier New"/>
              <a:buChar char="o"/>
              <a:defRPr b="0" i="0" sz="1050" u="none" cap="none" strike="noStrike">
                <a:solidFill>
                  <a:schemeClr val="dk1"/>
                </a:solidFill>
                <a:latin typeface="Trebuchet MS"/>
                <a:ea typeface="Trebuchet MS"/>
                <a:cs typeface="Trebuchet MS"/>
                <a:sym typeface="Trebuchet MS"/>
              </a:defRPr>
            </a:lvl3pPr>
            <a:lvl4pPr indent="-295275" lvl="3" marL="1828800" marR="0" rtl="0" algn="l">
              <a:lnSpc>
                <a:spcPct val="114000"/>
              </a:lnSpc>
              <a:spcBef>
                <a:spcPts val="600"/>
              </a:spcBef>
              <a:spcAft>
                <a:spcPts val="0"/>
              </a:spcAft>
              <a:buClr>
                <a:srgbClr val="C50E3C"/>
              </a:buClr>
              <a:buSzPts val="1050"/>
              <a:buFont typeface="Noto Sans Symbols"/>
              <a:buChar char="▪"/>
              <a:defRPr b="0" i="0" sz="1050" u="none" cap="none" strike="noStrike">
                <a:solidFill>
                  <a:schemeClr val="dk1"/>
                </a:solidFill>
                <a:latin typeface="Trebuchet MS"/>
                <a:ea typeface="Trebuchet MS"/>
                <a:cs typeface="Trebuchet MS"/>
                <a:sym typeface="Trebuchet MS"/>
              </a:defRPr>
            </a:lvl4pPr>
            <a:lvl5pPr indent="-295275" lvl="4" marL="2286000" marR="0" rtl="0" algn="l">
              <a:lnSpc>
                <a:spcPct val="114000"/>
              </a:lnSpc>
              <a:spcBef>
                <a:spcPts val="600"/>
              </a:spcBef>
              <a:spcAft>
                <a:spcPts val="0"/>
              </a:spcAft>
              <a:buClr>
                <a:schemeClr val="dk2"/>
              </a:buClr>
              <a:buSzPts val="1050"/>
              <a:buFont typeface="Noto Sans Symbols"/>
              <a:buChar char="⎺"/>
              <a:defRPr b="0" i="0" sz="1050" u="none" cap="none" strike="noStrike">
                <a:solidFill>
                  <a:schemeClr val="dk1"/>
                </a:solidFill>
                <a:latin typeface="Georgia"/>
                <a:ea typeface="Georgia"/>
                <a:cs typeface="Georgia"/>
                <a:sym typeface="Georgia"/>
              </a:defRPr>
            </a:lvl5pPr>
            <a:lvl6pPr indent="-295275" lvl="5" marL="2743200" marR="0" rtl="0" algn="l">
              <a:lnSpc>
                <a:spcPct val="90000"/>
              </a:lnSpc>
              <a:spcBef>
                <a:spcPts val="600"/>
              </a:spcBef>
              <a:spcAft>
                <a:spcPts val="0"/>
              </a:spcAft>
              <a:buClr>
                <a:schemeClr val="dk2"/>
              </a:buClr>
              <a:buSzPts val="1050"/>
              <a:buFont typeface="Noto Sans Symbols"/>
              <a:buChar char="⎺"/>
              <a:defRPr b="0" i="1" sz="1050" u="none" cap="none" strike="noStrike">
                <a:solidFill>
                  <a:schemeClr val="dk1"/>
                </a:solidFill>
                <a:latin typeface="Georgia"/>
                <a:ea typeface="Georgia"/>
                <a:cs typeface="Georgia"/>
                <a:sym typeface="Georg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3"/>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800"/>
              <a:buFont typeface="Arial"/>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79.png"/><Relationship Id="rId4" Type="http://schemas.openxmlformats.org/officeDocument/2006/relationships/image" Target="../media/image160.png"/><Relationship Id="rId5" Type="http://schemas.openxmlformats.org/officeDocument/2006/relationships/image" Target="../media/image130.png"/><Relationship Id="rId6" Type="http://schemas.openxmlformats.org/officeDocument/2006/relationships/image" Target="../media/image88.png"/><Relationship Id="rId7" Type="http://schemas.openxmlformats.org/officeDocument/2006/relationships/image" Target="../media/image180.png"/><Relationship Id="rId8" Type="http://schemas.openxmlformats.org/officeDocument/2006/relationships/image" Target="../media/image95.png"/></Relationships>
</file>

<file path=ppt/slides/_rels/slide100.xml.rels><?xml version="1.0" encoding="UTF-8" standalone="yes"?><Relationships xmlns="http://schemas.openxmlformats.org/package/2006/relationships"><Relationship Id="rId20" Type="http://schemas.openxmlformats.org/officeDocument/2006/relationships/image" Target="../media/image76.png"/><Relationship Id="rId21" Type="http://schemas.openxmlformats.org/officeDocument/2006/relationships/image" Target="../media/image74.png"/><Relationship Id="rId11" Type="http://schemas.openxmlformats.org/officeDocument/2006/relationships/image" Target="../media/image116.png"/><Relationship Id="rId10" Type="http://schemas.openxmlformats.org/officeDocument/2006/relationships/image" Target="../media/image112.png"/><Relationship Id="rId13" Type="http://schemas.openxmlformats.org/officeDocument/2006/relationships/image" Target="../media/image114.png"/><Relationship Id="rId12" Type="http://schemas.openxmlformats.org/officeDocument/2006/relationships/image" Target="../media/image117.png"/><Relationship Id="rId15" Type="http://schemas.openxmlformats.org/officeDocument/2006/relationships/image" Target="../media/image120.png"/><Relationship Id="rId14" Type="http://schemas.openxmlformats.org/officeDocument/2006/relationships/image" Target="../media/image115.png"/><Relationship Id="rId17" Type="http://schemas.openxmlformats.org/officeDocument/2006/relationships/image" Target="../media/image119.png"/><Relationship Id="rId16" Type="http://schemas.openxmlformats.org/officeDocument/2006/relationships/image" Target="../media/image142.png"/><Relationship Id="rId19" Type="http://schemas.openxmlformats.org/officeDocument/2006/relationships/image" Target="../media/image126.png"/><Relationship Id="rId18" Type="http://schemas.openxmlformats.org/officeDocument/2006/relationships/image" Target="../media/image121.png"/><Relationship Id="rId1" Type="http://schemas.openxmlformats.org/officeDocument/2006/relationships/slideLayout" Target="../slideLayouts/slideLayout110.xml"/><Relationship Id="rId2" Type="http://schemas.openxmlformats.org/officeDocument/2006/relationships/notesSlide" Target="../notesSlides/notesSlide100.xml"/><Relationship Id="rId3" Type="http://schemas.openxmlformats.org/officeDocument/2006/relationships/image" Target="../media/image106.png"/><Relationship Id="rId4" Type="http://schemas.openxmlformats.org/officeDocument/2006/relationships/image" Target="../media/image104.png"/><Relationship Id="rId9" Type="http://schemas.openxmlformats.org/officeDocument/2006/relationships/image" Target="../media/image113.png"/><Relationship Id="rId5" Type="http://schemas.openxmlformats.org/officeDocument/2006/relationships/image" Target="../media/image123.png"/><Relationship Id="rId6" Type="http://schemas.openxmlformats.org/officeDocument/2006/relationships/image" Target="../media/image107.png"/><Relationship Id="rId7" Type="http://schemas.openxmlformats.org/officeDocument/2006/relationships/image" Target="../media/image108.png"/><Relationship Id="rId8" Type="http://schemas.openxmlformats.org/officeDocument/2006/relationships/image" Target="../media/image11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106.png"/><Relationship Id="rId4" Type="http://schemas.openxmlformats.org/officeDocument/2006/relationships/image" Target="../media/image76.png"/><Relationship Id="rId5" Type="http://schemas.openxmlformats.org/officeDocument/2006/relationships/image" Target="../media/image7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45.png"/><Relationship Id="rId4" Type="http://schemas.openxmlformats.org/officeDocument/2006/relationships/image" Target="../media/image144.png"/><Relationship Id="rId5" Type="http://schemas.openxmlformats.org/officeDocument/2006/relationships/image" Target="../media/image147.jpg"/><Relationship Id="rId6" Type="http://schemas.openxmlformats.org/officeDocument/2006/relationships/image" Target="../media/image14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44.png"/><Relationship Id="rId4" Type="http://schemas.openxmlformats.org/officeDocument/2006/relationships/image" Target="../media/image1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51.png"/><Relationship Id="rId4" Type="http://schemas.openxmlformats.org/officeDocument/2006/relationships/image" Target="../media/image150.png"/><Relationship Id="rId5" Type="http://schemas.openxmlformats.org/officeDocument/2006/relationships/image" Target="../media/image153.png"/><Relationship Id="rId6" Type="http://schemas.openxmlformats.org/officeDocument/2006/relationships/image" Target="../media/image15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51.png"/><Relationship Id="rId4" Type="http://schemas.openxmlformats.org/officeDocument/2006/relationships/image" Target="../media/image150.png"/><Relationship Id="rId5" Type="http://schemas.openxmlformats.org/officeDocument/2006/relationships/image" Target="../media/image153.png"/><Relationship Id="rId6" Type="http://schemas.openxmlformats.org/officeDocument/2006/relationships/image" Target="../media/image15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51.png"/><Relationship Id="rId4" Type="http://schemas.openxmlformats.org/officeDocument/2006/relationships/image" Target="../media/image150.png"/><Relationship Id="rId5" Type="http://schemas.openxmlformats.org/officeDocument/2006/relationships/image" Target="../media/image153.png"/><Relationship Id="rId6" Type="http://schemas.openxmlformats.org/officeDocument/2006/relationships/image" Target="../media/image159.png"/><Relationship Id="rId7" Type="http://schemas.openxmlformats.org/officeDocument/2006/relationships/image" Target="../media/image15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51.png"/><Relationship Id="rId4" Type="http://schemas.openxmlformats.org/officeDocument/2006/relationships/image" Target="../media/image150.png"/><Relationship Id="rId5" Type="http://schemas.openxmlformats.org/officeDocument/2006/relationships/image" Target="../media/image153.png"/><Relationship Id="rId6" Type="http://schemas.openxmlformats.org/officeDocument/2006/relationships/image" Target="../media/image159.png"/><Relationship Id="rId7" Type="http://schemas.openxmlformats.org/officeDocument/2006/relationships/image" Target="../media/image155.png"/><Relationship Id="rId8" Type="http://schemas.openxmlformats.org/officeDocument/2006/relationships/image" Target="../media/image15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44.png"/><Relationship Id="rId4" Type="http://schemas.openxmlformats.org/officeDocument/2006/relationships/image" Target="../media/image1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144.png"/><Relationship Id="rId4" Type="http://schemas.openxmlformats.org/officeDocument/2006/relationships/image" Target="../media/image1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9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 Id="rId3" Type="http://schemas.openxmlformats.org/officeDocument/2006/relationships/image" Target="../media/image11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3.xml"/><Relationship Id="rId3" Type="http://schemas.openxmlformats.org/officeDocument/2006/relationships/image" Target="../media/image15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4.xml"/><Relationship Id="rId3" Type="http://schemas.openxmlformats.org/officeDocument/2006/relationships/image" Target="../media/image15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5.xml"/><Relationship Id="rId3" Type="http://schemas.openxmlformats.org/officeDocument/2006/relationships/image" Target="../media/image15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6.xml"/><Relationship Id="rId3" Type="http://schemas.openxmlformats.org/officeDocument/2006/relationships/image" Target="../media/image15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7.xml"/><Relationship Id="rId3" Type="http://schemas.openxmlformats.org/officeDocument/2006/relationships/image" Target="../media/image15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8.xml"/><Relationship Id="rId3" Type="http://schemas.openxmlformats.org/officeDocument/2006/relationships/image" Target="../media/image15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19.xml"/><Relationship Id="rId3" Type="http://schemas.openxmlformats.org/officeDocument/2006/relationships/image" Target="../media/image1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20.xml"/><Relationship Id="rId3" Type="http://schemas.openxmlformats.org/officeDocument/2006/relationships/image" Target="../media/image16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21.xml"/><Relationship Id="rId3" Type="http://schemas.openxmlformats.org/officeDocument/2006/relationships/image" Target="../media/image1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23.xml"/><Relationship Id="rId3" Type="http://schemas.openxmlformats.org/officeDocument/2006/relationships/image" Target="../media/image18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24.xml"/><Relationship Id="rId3" Type="http://schemas.openxmlformats.org/officeDocument/2006/relationships/image" Target="../media/image182.png"/><Relationship Id="rId4" Type="http://schemas.openxmlformats.org/officeDocument/2006/relationships/image" Target="../media/image181.png"/><Relationship Id="rId5" Type="http://schemas.openxmlformats.org/officeDocument/2006/relationships/image" Target="../media/image18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2.xml"/><Relationship Id="rId2" Type="http://schemas.openxmlformats.org/officeDocument/2006/relationships/notesSlide" Target="../notesSlides/notesSlide125.xml"/><Relationship Id="rId3" Type="http://schemas.openxmlformats.org/officeDocument/2006/relationships/image" Target="../media/image182.png"/><Relationship Id="rId4" Type="http://schemas.openxmlformats.org/officeDocument/2006/relationships/image" Target="../media/image181.png"/><Relationship Id="rId5" Type="http://schemas.openxmlformats.org/officeDocument/2006/relationships/image" Target="../media/image18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6.xml"/><Relationship Id="rId3" Type="http://schemas.openxmlformats.org/officeDocument/2006/relationships/image" Target="../media/image163.png"/><Relationship Id="rId4" Type="http://schemas.openxmlformats.org/officeDocument/2006/relationships/image" Target="../media/image167.png"/><Relationship Id="rId5" Type="http://schemas.openxmlformats.org/officeDocument/2006/relationships/image" Target="../media/image164.png"/><Relationship Id="rId6" Type="http://schemas.openxmlformats.org/officeDocument/2006/relationships/image" Target="../media/image16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 Id="rId3" Type="http://schemas.openxmlformats.org/officeDocument/2006/relationships/image" Target="../media/image163.png"/><Relationship Id="rId4" Type="http://schemas.openxmlformats.org/officeDocument/2006/relationships/image" Target="../media/image167.png"/><Relationship Id="rId5" Type="http://schemas.openxmlformats.org/officeDocument/2006/relationships/image" Target="../media/image164.png"/><Relationship Id="rId6" Type="http://schemas.openxmlformats.org/officeDocument/2006/relationships/image" Target="../media/image165.png"/><Relationship Id="rId7" Type="http://schemas.openxmlformats.org/officeDocument/2006/relationships/image" Target="../media/image166.png"/><Relationship Id="rId8" Type="http://schemas.openxmlformats.org/officeDocument/2006/relationships/image" Target="../media/image16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 Id="rId3" Type="http://schemas.openxmlformats.org/officeDocument/2006/relationships/image" Target="../media/image169.png"/><Relationship Id="rId4" Type="http://schemas.openxmlformats.org/officeDocument/2006/relationships/image" Target="../media/image166.png"/><Relationship Id="rId9" Type="http://schemas.openxmlformats.org/officeDocument/2006/relationships/image" Target="../media/image165.png"/><Relationship Id="rId5" Type="http://schemas.openxmlformats.org/officeDocument/2006/relationships/image" Target="../media/image168.png"/><Relationship Id="rId6" Type="http://schemas.openxmlformats.org/officeDocument/2006/relationships/image" Target="../media/image163.png"/><Relationship Id="rId7" Type="http://schemas.openxmlformats.org/officeDocument/2006/relationships/image" Target="../media/image167.png"/><Relationship Id="rId8" Type="http://schemas.openxmlformats.org/officeDocument/2006/relationships/image" Target="../media/image164.png"/></Relationships>
</file>

<file path=ppt/slides/_rels/slide129.xml.rels><?xml version="1.0" encoding="UTF-8" standalone="yes"?><Relationships xmlns="http://schemas.openxmlformats.org/package/2006/relationships"><Relationship Id="rId11" Type="http://schemas.openxmlformats.org/officeDocument/2006/relationships/image" Target="../media/image165.png"/><Relationship Id="rId10" Type="http://schemas.openxmlformats.org/officeDocument/2006/relationships/image" Target="../media/image164.png"/><Relationship Id="rId1" Type="http://schemas.openxmlformats.org/officeDocument/2006/relationships/slideLayout" Target="../slideLayouts/slideLayout7.xml"/><Relationship Id="rId2" Type="http://schemas.openxmlformats.org/officeDocument/2006/relationships/notesSlide" Target="../notesSlides/notesSlide129.xml"/><Relationship Id="rId3" Type="http://schemas.openxmlformats.org/officeDocument/2006/relationships/image" Target="../media/image170.png"/><Relationship Id="rId4" Type="http://schemas.openxmlformats.org/officeDocument/2006/relationships/image" Target="../media/image169.png"/><Relationship Id="rId9" Type="http://schemas.openxmlformats.org/officeDocument/2006/relationships/image" Target="../media/image172.png"/><Relationship Id="rId5" Type="http://schemas.openxmlformats.org/officeDocument/2006/relationships/image" Target="../media/image166.png"/><Relationship Id="rId6" Type="http://schemas.openxmlformats.org/officeDocument/2006/relationships/image" Target="../media/image168.png"/><Relationship Id="rId7" Type="http://schemas.openxmlformats.org/officeDocument/2006/relationships/image" Target="../media/image163.png"/><Relationship Id="rId8" Type="http://schemas.openxmlformats.org/officeDocument/2006/relationships/image" Target="../media/image16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2.xml"/><Relationship Id="rId3" Type="http://schemas.openxmlformats.org/officeDocument/2006/relationships/image" Target="../media/image17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3.xml"/><Relationship Id="rId3" Type="http://schemas.openxmlformats.org/officeDocument/2006/relationships/image" Target="../media/image17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1.xml"/><Relationship Id="rId3" Type="http://schemas.openxmlformats.org/officeDocument/2006/relationships/image" Target="../media/image9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62.xml"/><Relationship Id="rId3" Type="http://schemas.openxmlformats.org/officeDocument/2006/relationships/hyperlink" Target="https://www.databricks.com/learn/" TargetMode="External"/><Relationship Id="rId4" Type="http://schemas.openxmlformats.org/officeDocument/2006/relationships/image" Target="../media/image176.png"/><Relationship Id="rId5" Type="http://schemas.openxmlformats.org/officeDocument/2006/relationships/image" Target="../media/image177.png"/><Relationship Id="rId6" Type="http://schemas.openxmlformats.org/officeDocument/2006/relationships/image" Target="../media/image175.png"/><Relationship Id="rId7" Type="http://schemas.openxmlformats.org/officeDocument/2006/relationships/image" Target="../media/image17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6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91.png"/><Relationship Id="rId4" Type="http://schemas.openxmlformats.org/officeDocument/2006/relationships/image" Target="../media/image90.png"/><Relationship Id="rId5" Type="http://schemas.openxmlformats.org/officeDocument/2006/relationships/image" Target="../media/image8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8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8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39.xml"/><Relationship Id="rId3" Type="http://schemas.openxmlformats.org/officeDocument/2006/relationships/image" Target="../media/image9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9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98.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32.png"/><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image" Target="../media/image86.png"/><Relationship Id="rId8" Type="http://schemas.openxmlformats.org/officeDocument/2006/relationships/image" Target="../media/image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40" Type="http://schemas.openxmlformats.org/officeDocument/2006/relationships/image" Target="../media/image71.png"/><Relationship Id="rId42" Type="http://schemas.openxmlformats.org/officeDocument/2006/relationships/image" Target="../media/image73.png"/><Relationship Id="rId41" Type="http://schemas.openxmlformats.org/officeDocument/2006/relationships/image" Target="../media/image74.png"/><Relationship Id="rId44" Type="http://schemas.openxmlformats.org/officeDocument/2006/relationships/image" Target="../media/image76.png"/><Relationship Id="rId43" Type="http://schemas.openxmlformats.org/officeDocument/2006/relationships/image" Target="../media/image77.png"/><Relationship Id="rId46" Type="http://schemas.openxmlformats.org/officeDocument/2006/relationships/image" Target="../media/image75.png"/><Relationship Id="rId45" Type="http://schemas.openxmlformats.org/officeDocument/2006/relationships/image" Target="../media/image85.png"/><Relationship Id="rId48" Type="http://schemas.openxmlformats.org/officeDocument/2006/relationships/image" Target="../media/image80.png"/><Relationship Id="rId47" Type="http://schemas.openxmlformats.org/officeDocument/2006/relationships/image" Target="../media/image79.png"/><Relationship Id="rId49" Type="http://schemas.openxmlformats.org/officeDocument/2006/relationships/image" Target="../media/image78.png"/><Relationship Id="rId31" Type="http://schemas.openxmlformats.org/officeDocument/2006/relationships/image" Target="../media/image65.png"/><Relationship Id="rId30" Type="http://schemas.openxmlformats.org/officeDocument/2006/relationships/image" Target="../media/image62.png"/><Relationship Id="rId33" Type="http://schemas.openxmlformats.org/officeDocument/2006/relationships/image" Target="../media/image63.png"/><Relationship Id="rId32" Type="http://schemas.openxmlformats.org/officeDocument/2006/relationships/image" Target="../media/image60.png"/><Relationship Id="rId35" Type="http://schemas.openxmlformats.org/officeDocument/2006/relationships/image" Target="../media/image69.png"/><Relationship Id="rId34" Type="http://schemas.openxmlformats.org/officeDocument/2006/relationships/image" Target="../media/image66.png"/><Relationship Id="rId37" Type="http://schemas.openxmlformats.org/officeDocument/2006/relationships/image" Target="../media/image70.png"/><Relationship Id="rId36" Type="http://schemas.openxmlformats.org/officeDocument/2006/relationships/image" Target="../media/image67.png"/><Relationship Id="rId39" Type="http://schemas.openxmlformats.org/officeDocument/2006/relationships/image" Target="../media/image84.png"/><Relationship Id="rId38" Type="http://schemas.openxmlformats.org/officeDocument/2006/relationships/image" Target="../media/image72.png"/><Relationship Id="rId20" Type="http://schemas.openxmlformats.org/officeDocument/2006/relationships/image" Target="../media/image52.png"/><Relationship Id="rId22" Type="http://schemas.openxmlformats.org/officeDocument/2006/relationships/image" Target="../media/image55.png"/><Relationship Id="rId21" Type="http://schemas.openxmlformats.org/officeDocument/2006/relationships/image" Target="../media/image50.png"/><Relationship Id="rId24" Type="http://schemas.openxmlformats.org/officeDocument/2006/relationships/image" Target="../media/image58.png"/><Relationship Id="rId23" Type="http://schemas.openxmlformats.org/officeDocument/2006/relationships/image" Target="../media/image64.png"/><Relationship Id="rId26" Type="http://schemas.openxmlformats.org/officeDocument/2006/relationships/image" Target="../media/image61.png"/><Relationship Id="rId25" Type="http://schemas.openxmlformats.org/officeDocument/2006/relationships/image" Target="../media/image56.png"/><Relationship Id="rId28" Type="http://schemas.openxmlformats.org/officeDocument/2006/relationships/image" Target="../media/image59.png"/><Relationship Id="rId27" Type="http://schemas.openxmlformats.org/officeDocument/2006/relationships/image" Target="../media/image54.png"/><Relationship Id="rId29" Type="http://schemas.openxmlformats.org/officeDocument/2006/relationships/image" Target="../media/image57.png"/><Relationship Id="rId11" Type="http://schemas.openxmlformats.org/officeDocument/2006/relationships/image" Target="../media/image37.png"/><Relationship Id="rId10" Type="http://schemas.openxmlformats.org/officeDocument/2006/relationships/image" Target="../media/image46.png"/><Relationship Id="rId13" Type="http://schemas.openxmlformats.org/officeDocument/2006/relationships/image" Target="../media/image44.png"/><Relationship Id="rId12" Type="http://schemas.openxmlformats.org/officeDocument/2006/relationships/image" Target="../media/image43.png"/><Relationship Id="rId15" Type="http://schemas.openxmlformats.org/officeDocument/2006/relationships/image" Target="../media/image48.png"/><Relationship Id="rId14" Type="http://schemas.openxmlformats.org/officeDocument/2006/relationships/image" Target="../media/image39.png"/><Relationship Id="rId17" Type="http://schemas.openxmlformats.org/officeDocument/2006/relationships/image" Target="../media/image51.png"/><Relationship Id="rId16" Type="http://schemas.openxmlformats.org/officeDocument/2006/relationships/image" Target="../media/image47.png"/><Relationship Id="rId19" Type="http://schemas.openxmlformats.org/officeDocument/2006/relationships/image" Target="../media/image53.png"/><Relationship Id="rId18" Type="http://schemas.openxmlformats.org/officeDocument/2006/relationships/image" Target="../media/image49.png"/><Relationship Id="rId1" Type="http://schemas.openxmlformats.org/officeDocument/2006/relationships/slideLayout" Target="../slideLayouts/slideLayout99.xml"/><Relationship Id="rId2" Type="http://schemas.openxmlformats.org/officeDocument/2006/relationships/notesSlide" Target="../notesSlides/notesSlide7.xml"/><Relationship Id="rId3" Type="http://schemas.openxmlformats.org/officeDocument/2006/relationships/image" Target="../media/image82.png"/><Relationship Id="rId4" Type="http://schemas.openxmlformats.org/officeDocument/2006/relationships/image" Target="../media/image35.png"/><Relationship Id="rId9" Type="http://schemas.openxmlformats.org/officeDocument/2006/relationships/image" Target="../media/image40.png"/><Relationship Id="rId5" Type="http://schemas.openxmlformats.org/officeDocument/2006/relationships/image" Target="../media/image42.png"/><Relationship Id="rId6" Type="http://schemas.openxmlformats.org/officeDocument/2006/relationships/image" Target="../media/image41.png"/><Relationship Id="rId7" Type="http://schemas.openxmlformats.org/officeDocument/2006/relationships/image" Target="../media/image45.png"/><Relationship Id="rId8" Type="http://schemas.openxmlformats.org/officeDocument/2006/relationships/image" Target="../media/image38.png"/><Relationship Id="rId50" Type="http://schemas.openxmlformats.org/officeDocument/2006/relationships/image" Target="../media/image8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4.xml"/><Relationship Id="rId3" Type="http://schemas.openxmlformats.org/officeDocument/2006/relationships/image" Target="../media/image10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9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1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7.png"/><Relationship Id="rId4" Type="http://schemas.openxmlformats.org/officeDocument/2006/relationships/image" Target="../media/image8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80.xml"/><Relationship Id="rId3" Type="http://schemas.openxmlformats.org/officeDocument/2006/relationships/image" Target="../media/image96.png"/><Relationship Id="rId4" Type="http://schemas.openxmlformats.org/officeDocument/2006/relationships/image" Target="../media/image94.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102.png"/><Relationship Id="rId8" Type="http://schemas.openxmlformats.org/officeDocument/2006/relationships/image" Target="../media/image10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90.xml"/><Relationship Id="rId3" Type="http://schemas.openxmlformats.org/officeDocument/2006/relationships/image" Target="../media/image9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96.xml"/><Relationship Id="rId3" Type="http://schemas.openxmlformats.org/officeDocument/2006/relationships/image" Target="../media/image10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97.xml"/><Relationship Id="rId3" Type="http://schemas.openxmlformats.org/officeDocument/2006/relationships/image" Target="../media/image10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9.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20" Type="http://schemas.openxmlformats.org/officeDocument/2006/relationships/image" Target="../media/image121.png"/><Relationship Id="rId21" Type="http://schemas.openxmlformats.org/officeDocument/2006/relationships/image" Target="../media/image126.png"/><Relationship Id="rId11" Type="http://schemas.openxmlformats.org/officeDocument/2006/relationships/image" Target="../media/image113.png"/><Relationship Id="rId10" Type="http://schemas.openxmlformats.org/officeDocument/2006/relationships/image" Target="../media/image110.png"/><Relationship Id="rId13" Type="http://schemas.openxmlformats.org/officeDocument/2006/relationships/image" Target="../media/image116.png"/><Relationship Id="rId12" Type="http://schemas.openxmlformats.org/officeDocument/2006/relationships/image" Target="../media/image112.png"/><Relationship Id="rId15" Type="http://schemas.openxmlformats.org/officeDocument/2006/relationships/image" Target="../media/image114.png"/><Relationship Id="rId14" Type="http://schemas.openxmlformats.org/officeDocument/2006/relationships/image" Target="../media/image117.png"/><Relationship Id="rId17" Type="http://schemas.openxmlformats.org/officeDocument/2006/relationships/image" Target="../media/image120.png"/><Relationship Id="rId16" Type="http://schemas.openxmlformats.org/officeDocument/2006/relationships/image" Target="../media/image115.png"/><Relationship Id="rId19" Type="http://schemas.openxmlformats.org/officeDocument/2006/relationships/image" Target="../media/image119.png"/><Relationship Id="rId18" Type="http://schemas.openxmlformats.org/officeDocument/2006/relationships/image" Target="../media/image142.png"/><Relationship Id="rId1" Type="http://schemas.openxmlformats.org/officeDocument/2006/relationships/slideLayout" Target="../slideLayouts/slideLayout105.xml"/><Relationship Id="rId2" Type="http://schemas.openxmlformats.org/officeDocument/2006/relationships/notesSlide" Target="../notesSlides/notesSlide99.xml"/><Relationship Id="rId3" Type="http://schemas.openxmlformats.org/officeDocument/2006/relationships/image" Target="../media/image106.png"/><Relationship Id="rId4" Type="http://schemas.openxmlformats.org/officeDocument/2006/relationships/image" Target="../media/image104.png"/><Relationship Id="rId9" Type="http://schemas.openxmlformats.org/officeDocument/2006/relationships/image" Target="../media/image108.png"/><Relationship Id="rId5" Type="http://schemas.openxmlformats.org/officeDocument/2006/relationships/image" Target="../media/image74.png"/><Relationship Id="rId6" Type="http://schemas.openxmlformats.org/officeDocument/2006/relationships/image" Target="../media/image76.png"/><Relationship Id="rId7" Type="http://schemas.openxmlformats.org/officeDocument/2006/relationships/image" Target="../media/image123.png"/><Relationship Id="rId8"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
          <p:cNvSpPr txBox="1"/>
          <p:nvPr>
            <p:ph type="ctrTitle"/>
          </p:nvPr>
        </p:nvSpPr>
        <p:spPr>
          <a:xfrm>
            <a:off x="609600" y="1880605"/>
            <a:ext cx="10058400"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5000"/>
              <a:buFont typeface="Trebuchet MS"/>
              <a:buNone/>
            </a:pPr>
            <a:r>
              <a:rPr lang="en-US"/>
              <a:t>Delta Lake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g279a4a6f3d1_0_354"/>
          <p:cNvSpPr txBox="1"/>
          <p:nvPr>
            <p:ph idx="2" type="body"/>
          </p:nvPr>
        </p:nvSpPr>
        <p:spPr>
          <a:xfrm>
            <a:off x="348933" y="283944"/>
            <a:ext cx="15439200" cy="681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US" sz="3600">
                <a:latin typeface="DM Mono"/>
                <a:ea typeface="DM Mono"/>
                <a:cs typeface="DM Mono"/>
                <a:sym typeface="DM Mono"/>
              </a:rPr>
              <a:t>The </a:t>
            </a:r>
            <a:r>
              <a:rPr b="1" lang="en-US" sz="3600">
                <a:solidFill>
                  <a:schemeClr val="dk2"/>
                </a:solidFill>
                <a:latin typeface="DM Mono"/>
                <a:ea typeface="DM Mono"/>
                <a:cs typeface="DM Mono"/>
                <a:sym typeface="DM Mono"/>
              </a:rPr>
              <a:t>biggest</a:t>
            </a:r>
            <a:r>
              <a:rPr b="1" lang="en-US" sz="3600">
                <a:latin typeface="DM Mono"/>
                <a:ea typeface="DM Mono"/>
                <a:cs typeface="DM Mono"/>
                <a:sym typeface="DM Mono"/>
              </a:rPr>
              <a:t> Delta Lake release yet</a:t>
            </a:r>
            <a:endParaRPr sz="3600">
              <a:latin typeface="DM Mono"/>
              <a:ea typeface="DM Mono"/>
              <a:cs typeface="DM Mono"/>
              <a:sym typeface="DM Mono"/>
            </a:endParaRPr>
          </a:p>
        </p:txBody>
      </p:sp>
      <p:sp>
        <p:nvSpPr>
          <p:cNvPr id="1028" name="Google Shape;1028;g279a4a6f3d1_0_354"/>
          <p:cNvSpPr txBox="1"/>
          <p:nvPr>
            <p:ph idx="12" type="sldNum"/>
          </p:nvPr>
        </p:nvSpPr>
        <p:spPr>
          <a:xfrm>
            <a:off x="14797195" y="8631067"/>
            <a:ext cx="432300" cy="248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1500"/>
              <a:buFont typeface="Arial"/>
              <a:buNone/>
            </a:pPr>
            <a:fld id="{00000000-1234-1234-1234-123412341234}" type="slidenum">
              <a:rPr lang="en-US"/>
              <a:t>‹#›</a:t>
            </a:fld>
            <a:endParaRPr/>
          </a:p>
        </p:txBody>
      </p:sp>
      <p:sp>
        <p:nvSpPr>
          <p:cNvPr id="1029" name="Google Shape;1029;g279a4a6f3d1_0_354"/>
          <p:cNvSpPr/>
          <p:nvPr/>
        </p:nvSpPr>
        <p:spPr>
          <a:xfrm>
            <a:off x="4365220" y="3331479"/>
            <a:ext cx="1194300" cy="13509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Row IDs</a:t>
            </a:r>
            <a:endParaRPr sz="1100">
              <a:solidFill>
                <a:schemeClr val="lt1"/>
              </a:solidFill>
              <a:latin typeface="Inter"/>
              <a:ea typeface="Inter"/>
              <a:cs typeface="Inter"/>
              <a:sym typeface="Inter"/>
            </a:endParaRPr>
          </a:p>
          <a:p>
            <a:pPr indent="0" lvl="0" marL="0" rtl="0" algn="ctr">
              <a:spcBef>
                <a:spcPts val="0"/>
              </a:spcBef>
              <a:spcAft>
                <a:spcPts val="0"/>
              </a:spcAft>
              <a:buNone/>
            </a:pPr>
            <a:r>
              <a:t/>
            </a:r>
            <a:endParaRPr sz="1100">
              <a:solidFill>
                <a:schemeClr val="lt1"/>
              </a:solidFill>
              <a:latin typeface="Inter"/>
              <a:ea typeface="Inter"/>
              <a:cs typeface="Inter"/>
              <a:sym typeface="Inter"/>
            </a:endParaRPr>
          </a:p>
        </p:txBody>
      </p:sp>
      <p:sp>
        <p:nvSpPr>
          <p:cNvPr id="1030" name="Google Shape;1030;g279a4a6f3d1_0_354"/>
          <p:cNvSpPr/>
          <p:nvPr/>
        </p:nvSpPr>
        <p:spPr>
          <a:xfrm>
            <a:off x="3096609" y="3331485"/>
            <a:ext cx="1194300" cy="13509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Log compactions</a:t>
            </a:r>
            <a:endParaRPr b="1" sz="1500">
              <a:solidFill>
                <a:schemeClr val="accent1"/>
              </a:solidFill>
              <a:latin typeface="Inter"/>
              <a:ea typeface="Inter"/>
              <a:cs typeface="Inter"/>
              <a:sym typeface="Inter"/>
            </a:endParaRPr>
          </a:p>
        </p:txBody>
      </p:sp>
      <p:sp>
        <p:nvSpPr>
          <p:cNvPr id="1031" name="Google Shape;1031;g279a4a6f3d1_0_354"/>
          <p:cNvSpPr/>
          <p:nvPr/>
        </p:nvSpPr>
        <p:spPr>
          <a:xfrm>
            <a:off x="1828012" y="3331485"/>
            <a:ext cx="1194300" cy="13509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Incremental checkpoints</a:t>
            </a:r>
            <a:endParaRPr b="1" sz="1100">
              <a:solidFill>
                <a:schemeClr val="accent1"/>
              </a:solidFill>
              <a:latin typeface="Inter"/>
              <a:ea typeface="Inter"/>
              <a:cs typeface="Inter"/>
              <a:sym typeface="Inter"/>
            </a:endParaRPr>
          </a:p>
        </p:txBody>
      </p:sp>
      <p:sp>
        <p:nvSpPr>
          <p:cNvPr id="1032" name="Google Shape;1032;g279a4a6f3d1_0_354"/>
          <p:cNvSpPr/>
          <p:nvPr/>
        </p:nvSpPr>
        <p:spPr>
          <a:xfrm>
            <a:off x="559217" y="3328031"/>
            <a:ext cx="1194300" cy="13509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Table features</a:t>
            </a:r>
            <a:endParaRPr sz="1100">
              <a:solidFill>
                <a:schemeClr val="lt1"/>
              </a:solidFill>
              <a:latin typeface="Inter"/>
              <a:ea typeface="Inter"/>
              <a:cs typeface="Inter"/>
              <a:sym typeface="Inter"/>
            </a:endParaRPr>
          </a:p>
          <a:p>
            <a:pPr indent="0" lvl="0" marL="0" rtl="0" algn="ctr">
              <a:spcBef>
                <a:spcPts val="0"/>
              </a:spcBef>
              <a:spcAft>
                <a:spcPts val="0"/>
              </a:spcAft>
              <a:buNone/>
            </a:pPr>
            <a:r>
              <a:t/>
            </a:r>
            <a:endParaRPr sz="1100">
              <a:solidFill>
                <a:schemeClr val="lt1"/>
              </a:solidFill>
              <a:latin typeface="Inter"/>
              <a:ea typeface="Inter"/>
              <a:cs typeface="Inter"/>
              <a:sym typeface="Inter"/>
            </a:endParaRPr>
          </a:p>
        </p:txBody>
      </p:sp>
      <p:sp>
        <p:nvSpPr>
          <p:cNvPr id="1033" name="Google Shape;1033;g279a4a6f3d1_0_354"/>
          <p:cNvSpPr/>
          <p:nvPr/>
        </p:nvSpPr>
        <p:spPr>
          <a:xfrm>
            <a:off x="559217" y="4778328"/>
            <a:ext cx="1194300" cy="13473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Table cloning</a:t>
            </a:r>
            <a:endParaRPr sz="1100">
              <a:solidFill>
                <a:schemeClr val="lt1"/>
              </a:solidFill>
              <a:latin typeface="Inter"/>
              <a:ea typeface="Inter"/>
              <a:cs typeface="Inter"/>
              <a:sym typeface="Inter"/>
            </a:endParaRPr>
          </a:p>
          <a:p>
            <a:pPr indent="0" lvl="0" marL="0" rtl="0" algn="ctr">
              <a:spcBef>
                <a:spcPts val="0"/>
              </a:spcBef>
              <a:spcAft>
                <a:spcPts val="0"/>
              </a:spcAft>
              <a:buNone/>
            </a:pPr>
            <a:r>
              <a:t/>
            </a:r>
            <a:endParaRPr sz="1100">
              <a:solidFill>
                <a:schemeClr val="lt1"/>
              </a:solidFill>
              <a:latin typeface="Inter"/>
              <a:ea typeface="Inter"/>
              <a:cs typeface="Inter"/>
              <a:sym typeface="Inter"/>
            </a:endParaRPr>
          </a:p>
        </p:txBody>
      </p:sp>
      <p:sp>
        <p:nvSpPr>
          <p:cNvPr id="1034" name="Google Shape;1034;g279a4a6f3d1_0_354"/>
          <p:cNvSpPr/>
          <p:nvPr/>
        </p:nvSpPr>
        <p:spPr>
          <a:xfrm>
            <a:off x="1828012" y="4781773"/>
            <a:ext cx="1194300" cy="13473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MERGE improvements</a:t>
            </a:r>
            <a:endParaRPr sz="1100">
              <a:solidFill>
                <a:schemeClr val="lt1"/>
              </a:solidFill>
              <a:latin typeface="Inter"/>
              <a:ea typeface="Inter"/>
              <a:cs typeface="Inter"/>
              <a:sym typeface="Inter"/>
            </a:endParaRPr>
          </a:p>
        </p:txBody>
      </p:sp>
      <p:sp>
        <p:nvSpPr>
          <p:cNvPr id="1035" name="Google Shape;1035;g279a4a6f3d1_0_354"/>
          <p:cNvSpPr/>
          <p:nvPr/>
        </p:nvSpPr>
        <p:spPr>
          <a:xfrm>
            <a:off x="3096609" y="4781773"/>
            <a:ext cx="1194300" cy="13473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CDF</a:t>
            </a:r>
            <a:endParaRPr sz="1100">
              <a:solidFill>
                <a:schemeClr val="lt1"/>
              </a:solidFill>
              <a:latin typeface="Inter"/>
              <a:ea typeface="Inter"/>
              <a:cs typeface="Inter"/>
              <a:sym typeface="Inter"/>
            </a:endParaRPr>
          </a:p>
          <a:p>
            <a:pPr indent="0" lvl="0" marL="0" rtl="0" algn="ctr">
              <a:spcBef>
                <a:spcPts val="0"/>
              </a:spcBef>
              <a:spcAft>
                <a:spcPts val="0"/>
              </a:spcAft>
              <a:buNone/>
            </a:pPr>
            <a:r>
              <a:t/>
            </a:r>
            <a:endParaRPr sz="1100">
              <a:solidFill>
                <a:schemeClr val="lt1"/>
              </a:solidFill>
              <a:latin typeface="Inter"/>
              <a:ea typeface="Inter"/>
              <a:cs typeface="Inter"/>
              <a:sym typeface="Inter"/>
            </a:endParaRPr>
          </a:p>
        </p:txBody>
      </p:sp>
      <p:sp>
        <p:nvSpPr>
          <p:cNvPr id="1036" name="Google Shape;1036;g279a4a6f3d1_0_354"/>
          <p:cNvSpPr/>
          <p:nvPr/>
        </p:nvSpPr>
        <p:spPr>
          <a:xfrm>
            <a:off x="4380553" y="1905341"/>
            <a:ext cx="1194300" cy="13440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Optimized Writes</a:t>
            </a:r>
            <a:endParaRPr sz="1100">
              <a:solidFill>
                <a:schemeClr val="lt1"/>
              </a:solidFill>
              <a:latin typeface="Inter"/>
              <a:ea typeface="Inter"/>
              <a:cs typeface="Inter"/>
              <a:sym typeface="Inter"/>
            </a:endParaRPr>
          </a:p>
        </p:txBody>
      </p:sp>
      <p:sp>
        <p:nvSpPr>
          <p:cNvPr id="1037" name="Google Shape;1037;g279a4a6f3d1_0_354"/>
          <p:cNvSpPr/>
          <p:nvPr/>
        </p:nvSpPr>
        <p:spPr>
          <a:xfrm>
            <a:off x="4365220" y="4781753"/>
            <a:ext cx="1194300" cy="13473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Auto-</a:t>
            </a:r>
            <a:endParaRPr sz="1100">
              <a:solidFill>
                <a:schemeClr val="lt1"/>
              </a:solidFill>
              <a:latin typeface="Inter"/>
              <a:ea typeface="Inter"/>
              <a:cs typeface="Inter"/>
              <a:sym typeface="Inter"/>
            </a:endParaRPr>
          </a:p>
          <a:p>
            <a:pPr indent="0" lvl="0" marL="0" rtl="0" algn="ctr">
              <a:spcBef>
                <a:spcPts val="0"/>
              </a:spcBef>
              <a:spcAft>
                <a:spcPts val="0"/>
              </a:spcAft>
              <a:buNone/>
            </a:pPr>
            <a:r>
              <a:rPr lang="en-US" sz="1100">
                <a:solidFill>
                  <a:schemeClr val="lt1"/>
                </a:solidFill>
                <a:latin typeface="Inter"/>
                <a:ea typeface="Inter"/>
                <a:cs typeface="Inter"/>
                <a:sym typeface="Inter"/>
              </a:rPr>
              <a:t>compaction</a:t>
            </a:r>
            <a:endParaRPr sz="1100">
              <a:solidFill>
                <a:schemeClr val="lt1"/>
              </a:solidFill>
              <a:latin typeface="Inter"/>
              <a:ea typeface="Inter"/>
              <a:cs typeface="Inter"/>
              <a:sym typeface="Inter"/>
            </a:endParaRPr>
          </a:p>
        </p:txBody>
      </p:sp>
      <p:sp>
        <p:nvSpPr>
          <p:cNvPr id="1038" name="Google Shape;1038;g279a4a6f3d1_0_354"/>
          <p:cNvSpPr/>
          <p:nvPr/>
        </p:nvSpPr>
        <p:spPr>
          <a:xfrm>
            <a:off x="345267" y="1270500"/>
            <a:ext cx="5203200" cy="248400"/>
          </a:xfrm>
          <a:prstGeom prst="rect">
            <a:avLst/>
          </a:prstGeom>
          <a:solidFill>
            <a:srgbClr val="E4F40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chemeClr val="accent1"/>
              </a:solidFill>
              <a:latin typeface="Inter"/>
              <a:ea typeface="Inter"/>
              <a:cs typeface="Inter"/>
              <a:sym typeface="Inter"/>
            </a:endParaRPr>
          </a:p>
        </p:txBody>
      </p:sp>
      <p:sp>
        <p:nvSpPr>
          <p:cNvPr id="1039" name="Google Shape;1039;g279a4a6f3d1_0_354"/>
          <p:cNvSpPr/>
          <p:nvPr/>
        </p:nvSpPr>
        <p:spPr>
          <a:xfrm>
            <a:off x="349112" y="1106267"/>
            <a:ext cx="1962600" cy="571500"/>
          </a:xfrm>
          <a:prstGeom prst="rect">
            <a:avLst/>
          </a:prstGeom>
          <a:solidFill>
            <a:srgbClr val="E4F306"/>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dk1"/>
                </a:solidFill>
                <a:latin typeface="Inter"/>
                <a:ea typeface="Inter"/>
                <a:cs typeface="Inter"/>
                <a:sym typeface="Inter"/>
              </a:rPr>
              <a:t>Delta 3.0</a:t>
            </a:r>
            <a:endParaRPr sz="1500">
              <a:solidFill>
                <a:schemeClr val="dk1"/>
              </a:solidFill>
              <a:latin typeface="Inter"/>
              <a:ea typeface="Inter"/>
              <a:cs typeface="Inter"/>
              <a:sym typeface="Inter"/>
            </a:endParaRPr>
          </a:p>
        </p:txBody>
      </p:sp>
      <p:sp>
        <p:nvSpPr>
          <p:cNvPr id="1040" name="Google Shape;1040;g279a4a6f3d1_0_354"/>
          <p:cNvSpPr/>
          <p:nvPr/>
        </p:nvSpPr>
        <p:spPr>
          <a:xfrm>
            <a:off x="5589765" y="1270500"/>
            <a:ext cx="6149100" cy="2484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chemeClr val="accent1"/>
              </a:solidFill>
              <a:latin typeface="Inter"/>
              <a:ea typeface="Inter"/>
              <a:cs typeface="Inter"/>
              <a:sym typeface="Inter"/>
            </a:endParaRPr>
          </a:p>
        </p:txBody>
      </p:sp>
      <p:sp>
        <p:nvSpPr>
          <p:cNvPr id="1041" name="Google Shape;1041;g279a4a6f3d1_0_354"/>
          <p:cNvSpPr/>
          <p:nvPr/>
        </p:nvSpPr>
        <p:spPr>
          <a:xfrm>
            <a:off x="5267233" y="1108700"/>
            <a:ext cx="2093700" cy="571500"/>
          </a:xfrm>
          <a:prstGeom prst="rect">
            <a:avLst/>
          </a:prstGeom>
          <a:solidFill>
            <a:schemeClr val="dk2"/>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solidFill>
                  <a:schemeClr val="lt1"/>
                </a:solidFill>
                <a:latin typeface="Inter"/>
                <a:ea typeface="Inter"/>
                <a:cs typeface="Inter"/>
                <a:sym typeface="Inter"/>
              </a:rPr>
              <a:t>Delta 4.0</a:t>
            </a:r>
            <a:endParaRPr sz="1500">
              <a:solidFill>
                <a:schemeClr val="lt1"/>
              </a:solidFill>
              <a:latin typeface="Inter"/>
              <a:ea typeface="Inter"/>
              <a:cs typeface="Inter"/>
              <a:sym typeface="Inter"/>
            </a:endParaRPr>
          </a:p>
        </p:txBody>
      </p:sp>
      <p:sp>
        <p:nvSpPr>
          <p:cNvPr id="1042" name="Google Shape;1042;g279a4a6f3d1_0_354"/>
          <p:cNvSpPr/>
          <p:nvPr/>
        </p:nvSpPr>
        <p:spPr>
          <a:xfrm>
            <a:off x="5768367" y="1886499"/>
            <a:ext cx="1458300" cy="20004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US" sz="1500">
                <a:solidFill>
                  <a:schemeClr val="accent4"/>
                </a:solidFill>
                <a:latin typeface="Inter"/>
                <a:ea typeface="Inter"/>
                <a:cs typeface="Inter"/>
                <a:sym typeface="Inter"/>
              </a:rPr>
              <a:t>VARIANT</a:t>
            </a:r>
            <a:endParaRPr b="1" sz="1500">
              <a:solidFill>
                <a:schemeClr val="accent4"/>
              </a:solidFill>
              <a:latin typeface="Inter"/>
              <a:ea typeface="Inter"/>
              <a:cs typeface="Inter"/>
              <a:sym typeface="Inter"/>
            </a:endParaRPr>
          </a:p>
          <a:p>
            <a:pPr indent="0" lvl="0" marL="0" rtl="0" algn="ctr">
              <a:spcBef>
                <a:spcPts val="0"/>
              </a:spcBef>
              <a:spcAft>
                <a:spcPts val="0"/>
              </a:spcAft>
              <a:buNone/>
            </a:pPr>
            <a:r>
              <a:rPr b="1" lang="en-US" sz="1500">
                <a:solidFill>
                  <a:schemeClr val="accent1"/>
                </a:solidFill>
                <a:latin typeface="Inter"/>
                <a:ea typeface="Inter"/>
                <a:cs typeface="Inter"/>
                <a:sym typeface="Inter"/>
              </a:rPr>
              <a:t> </a:t>
            </a:r>
            <a:endParaRPr b="1" sz="1500">
              <a:solidFill>
                <a:schemeClr val="accent1"/>
              </a:solidFill>
              <a:latin typeface="Inter"/>
              <a:ea typeface="Inter"/>
              <a:cs typeface="Inter"/>
              <a:sym typeface="Inter"/>
            </a:endParaRPr>
          </a:p>
          <a:p>
            <a:pPr indent="0" lvl="0" marL="0" rtl="0" algn="ctr">
              <a:spcBef>
                <a:spcPts val="0"/>
              </a:spcBef>
              <a:spcAft>
                <a:spcPts val="0"/>
              </a:spcAft>
              <a:buNone/>
            </a:pPr>
            <a:r>
              <a:rPr lang="en-US" sz="1100">
                <a:solidFill>
                  <a:schemeClr val="lt1"/>
                </a:solidFill>
                <a:latin typeface="Inter"/>
                <a:ea typeface="Inter"/>
                <a:cs typeface="Inter"/>
                <a:sym typeface="Inter"/>
              </a:rPr>
              <a:t>Lightning fast semi-structured data</a:t>
            </a:r>
            <a:endParaRPr sz="1100">
              <a:solidFill>
                <a:schemeClr val="lt1"/>
              </a:solidFill>
              <a:latin typeface="Inter"/>
              <a:ea typeface="Inter"/>
              <a:cs typeface="Inter"/>
              <a:sym typeface="Inter"/>
            </a:endParaRPr>
          </a:p>
        </p:txBody>
      </p:sp>
      <p:sp>
        <p:nvSpPr>
          <p:cNvPr id="1043" name="Google Shape;1043;g279a4a6f3d1_0_354"/>
          <p:cNvSpPr/>
          <p:nvPr/>
        </p:nvSpPr>
        <p:spPr>
          <a:xfrm rot="5400000">
            <a:off x="11683694" y="1229850"/>
            <a:ext cx="407100" cy="358200"/>
          </a:xfrm>
          <a:prstGeom prst="triangle">
            <a:avLst>
              <a:gd fmla="val 50458"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Inter"/>
              <a:ea typeface="Inter"/>
              <a:cs typeface="Inter"/>
              <a:sym typeface="Inter"/>
            </a:endParaRPr>
          </a:p>
        </p:txBody>
      </p:sp>
      <p:sp>
        <p:nvSpPr>
          <p:cNvPr id="1044" name="Google Shape;1044;g279a4a6f3d1_0_354"/>
          <p:cNvSpPr/>
          <p:nvPr/>
        </p:nvSpPr>
        <p:spPr>
          <a:xfrm>
            <a:off x="7335041" y="4092667"/>
            <a:ext cx="1503000" cy="20004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US" sz="1500">
                <a:solidFill>
                  <a:schemeClr val="accent4"/>
                </a:solidFill>
                <a:latin typeface="Inter"/>
                <a:ea typeface="Inter"/>
                <a:cs typeface="Inter"/>
                <a:sym typeface="Inter"/>
              </a:rPr>
              <a:t>Collations</a:t>
            </a:r>
            <a:endParaRPr b="1" sz="1500">
              <a:solidFill>
                <a:schemeClr val="accent4"/>
              </a:solidFill>
              <a:latin typeface="Inter"/>
              <a:ea typeface="Inter"/>
              <a:cs typeface="Inter"/>
              <a:sym typeface="Inter"/>
            </a:endParaRPr>
          </a:p>
          <a:p>
            <a:pPr indent="0" lvl="0" marL="0" rtl="0" algn="ctr">
              <a:spcBef>
                <a:spcPts val="0"/>
              </a:spcBef>
              <a:spcAft>
                <a:spcPts val="0"/>
              </a:spcAft>
              <a:buNone/>
            </a:pPr>
            <a:r>
              <a:rPr b="1" lang="en-US" sz="1900">
                <a:solidFill>
                  <a:schemeClr val="accent1"/>
                </a:solidFill>
                <a:latin typeface="Inter"/>
                <a:ea typeface="Inter"/>
                <a:cs typeface="Inter"/>
                <a:sym typeface="Inter"/>
              </a:rPr>
              <a:t> </a:t>
            </a:r>
            <a:endParaRPr b="1" sz="1900">
              <a:solidFill>
                <a:schemeClr val="accent1"/>
              </a:solidFill>
              <a:latin typeface="Inter"/>
              <a:ea typeface="Inter"/>
              <a:cs typeface="Inter"/>
              <a:sym typeface="Inter"/>
            </a:endParaRPr>
          </a:p>
          <a:p>
            <a:pPr indent="0" lvl="0" marL="0" rtl="0" algn="ctr">
              <a:spcBef>
                <a:spcPts val="0"/>
              </a:spcBef>
              <a:spcAft>
                <a:spcPts val="0"/>
              </a:spcAft>
              <a:buNone/>
            </a:pPr>
            <a:r>
              <a:rPr lang="en-US" sz="1100">
                <a:solidFill>
                  <a:schemeClr val="lt1"/>
                </a:solidFill>
                <a:latin typeface="Inter"/>
                <a:ea typeface="Inter"/>
                <a:cs typeface="Inter"/>
                <a:sym typeface="Inter"/>
              </a:rPr>
              <a:t>Flexible sort and comparison</a:t>
            </a:r>
            <a:endParaRPr sz="1500">
              <a:solidFill>
                <a:schemeClr val="lt1"/>
              </a:solidFill>
              <a:latin typeface="Inter"/>
              <a:ea typeface="Inter"/>
              <a:cs typeface="Inter"/>
              <a:sym typeface="Inter"/>
            </a:endParaRPr>
          </a:p>
        </p:txBody>
      </p:sp>
      <p:sp>
        <p:nvSpPr>
          <p:cNvPr id="1045" name="Google Shape;1045;g279a4a6f3d1_0_354"/>
          <p:cNvSpPr/>
          <p:nvPr/>
        </p:nvSpPr>
        <p:spPr>
          <a:xfrm>
            <a:off x="8950370" y="4092667"/>
            <a:ext cx="1458300" cy="20004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US" sz="1500">
                <a:solidFill>
                  <a:schemeClr val="accent4"/>
                </a:solidFill>
                <a:latin typeface="Inter"/>
                <a:ea typeface="Inter"/>
                <a:cs typeface="Inter"/>
                <a:sym typeface="Inter"/>
              </a:rPr>
              <a:t>Identity columns</a:t>
            </a:r>
            <a:endParaRPr b="1" sz="1500">
              <a:solidFill>
                <a:schemeClr val="accent4"/>
              </a:solidFill>
              <a:latin typeface="Inter"/>
              <a:ea typeface="Inter"/>
              <a:cs typeface="Inter"/>
              <a:sym typeface="Inter"/>
            </a:endParaRPr>
          </a:p>
          <a:p>
            <a:pPr indent="0" lvl="0" marL="0" rtl="0" algn="ctr">
              <a:spcBef>
                <a:spcPts val="0"/>
              </a:spcBef>
              <a:spcAft>
                <a:spcPts val="0"/>
              </a:spcAft>
              <a:buNone/>
            </a:pPr>
            <a:r>
              <a:rPr b="1" lang="en-US" sz="1900">
                <a:solidFill>
                  <a:schemeClr val="accent1"/>
                </a:solidFill>
                <a:latin typeface="Inter"/>
                <a:ea typeface="Inter"/>
                <a:cs typeface="Inter"/>
                <a:sym typeface="Inter"/>
              </a:rPr>
              <a:t> </a:t>
            </a:r>
            <a:endParaRPr b="1" sz="1900">
              <a:solidFill>
                <a:schemeClr val="accent1"/>
              </a:solidFill>
              <a:latin typeface="Inter"/>
              <a:ea typeface="Inter"/>
              <a:cs typeface="Inter"/>
              <a:sym typeface="Inter"/>
            </a:endParaRPr>
          </a:p>
          <a:p>
            <a:pPr indent="0" lvl="0" marL="0" rtl="0" algn="ctr">
              <a:spcBef>
                <a:spcPts val="0"/>
              </a:spcBef>
              <a:spcAft>
                <a:spcPts val="0"/>
              </a:spcAft>
              <a:buNone/>
            </a:pPr>
            <a:r>
              <a:rPr lang="en-US" sz="1100">
                <a:solidFill>
                  <a:schemeClr val="lt1"/>
                </a:solidFill>
                <a:latin typeface="Inter"/>
                <a:ea typeface="Inter"/>
                <a:cs typeface="Inter"/>
                <a:sym typeface="Inter"/>
              </a:rPr>
              <a:t>Pain-free primary and foreign keys</a:t>
            </a:r>
            <a:endParaRPr sz="1100">
              <a:solidFill>
                <a:schemeClr val="lt1"/>
              </a:solidFill>
              <a:latin typeface="Inter"/>
              <a:ea typeface="Inter"/>
              <a:cs typeface="Inter"/>
              <a:sym typeface="Inter"/>
            </a:endParaRPr>
          </a:p>
        </p:txBody>
      </p:sp>
      <p:sp>
        <p:nvSpPr>
          <p:cNvPr id="1046" name="Google Shape;1046;g279a4a6f3d1_0_354"/>
          <p:cNvSpPr/>
          <p:nvPr/>
        </p:nvSpPr>
        <p:spPr>
          <a:xfrm>
            <a:off x="10530632" y="1886499"/>
            <a:ext cx="1458300" cy="20004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US" sz="1500">
                <a:solidFill>
                  <a:schemeClr val="accent4"/>
                </a:solidFill>
                <a:latin typeface="Inter"/>
                <a:ea typeface="Inter"/>
                <a:cs typeface="Inter"/>
                <a:sym typeface="Inter"/>
              </a:rPr>
              <a:t>Coordinated Commits</a:t>
            </a:r>
            <a:endParaRPr b="1" sz="1500">
              <a:solidFill>
                <a:schemeClr val="accent4"/>
              </a:solidFill>
              <a:latin typeface="Inter"/>
              <a:ea typeface="Inter"/>
              <a:cs typeface="Inter"/>
              <a:sym typeface="Inter"/>
            </a:endParaRPr>
          </a:p>
          <a:p>
            <a:pPr indent="0" lvl="0" marL="0" rtl="0" algn="ctr">
              <a:spcBef>
                <a:spcPts val="0"/>
              </a:spcBef>
              <a:spcAft>
                <a:spcPts val="0"/>
              </a:spcAft>
              <a:buNone/>
            </a:pPr>
            <a:r>
              <a:rPr b="1" lang="en-US" sz="1500">
                <a:solidFill>
                  <a:schemeClr val="accent1"/>
                </a:solidFill>
                <a:latin typeface="Inter"/>
                <a:ea typeface="Inter"/>
                <a:cs typeface="Inter"/>
                <a:sym typeface="Inter"/>
              </a:rPr>
              <a:t> </a:t>
            </a:r>
            <a:endParaRPr b="1" sz="1500">
              <a:solidFill>
                <a:schemeClr val="accent1"/>
              </a:solidFill>
              <a:latin typeface="Inter"/>
              <a:ea typeface="Inter"/>
              <a:cs typeface="Inter"/>
              <a:sym typeface="Inter"/>
            </a:endParaRPr>
          </a:p>
          <a:p>
            <a:pPr indent="0" lvl="0" marL="0" rtl="0" algn="ctr">
              <a:spcBef>
                <a:spcPts val="0"/>
              </a:spcBef>
              <a:spcAft>
                <a:spcPts val="0"/>
              </a:spcAft>
              <a:buNone/>
            </a:pPr>
            <a:r>
              <a:rPr lang="en-US" sz="1100">
                <a:solidFill>
                  <a:schemeClr val="lt1"/>
                </a:solidFill>
                <a:latin typeface="Inter"/>
                <a:ea typeface="Inter"/>
                <a:cs typeface="Inter"/>
                <a:sym typeface="Inter"/>
              </a:rPr>
              <a:t>Cross cloud, cross engines</a:t>
            </a:r>
            <a:endParaRPr sz="1100">
              <a:solidFill>
                <a:schemeClr val="lt1"/>
              </a:solidFill>
              <a:latin typeface="Inter"/>
              <a:ea typeface="Inter"/>
              <a:cs typeface="Inter"/>
              <a:sym typeface="Inter"/>
            </a:endParaRPr>
          </a:p>
        </p:txBody>
      </p:sp>
      <p:sp>
        <p:nvSpPr>
          <p:cNvPr id="1047" name="Google Shape;1047;g279a4a6f3d1_0_354"/>
          <p:cNvSpPr/>
          <p:nvPr/>
        </p:nvSpPr>
        <p:spPr>
          <a:xfrm>
            <a:off x="574550" y="1902931"/>
            <a:ext cx="1194300" cy="13509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Deletion Vectors</a:t>
            </a:r>
            <a:endParaRPr sz="700">
              <a:solidFill>
                <a:schemeClr val="lt1"/>
              </a:solidFill>
              <a:latin typeface="Inter"/>
              <a:ea typeface="Inter"/>
              <a:cs typeface="Inter"/>
              <a:sym typeface="Inter"/>
            </a:endParaRPr>
          </a:p>
        </p:txBody>
      </p:sp>
      <p:sp>
        <p:nvSpPr>
          <p:cNvPr id="1048" name="Google Shape;1048;g279a4a6f3d1_0_354"/>
          <p:cNvSpPr/>
          <p:nvPr/>
        </p:nvSpPr>
        <p:spPr>
          <a:xfrm>
            <a:off x="1843345" y="1912224"/>
            <a:ext cx="1194300" cy="13440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Liquid clustering</a:t>
            </a:r>
            <a:endParaRPr sz="700">
              <a:solidFill>
                <a:schemeClr val="lt1"/>
              </a:solidFill>
              <a:latin typeface="Inter"/>
              <a:ea typeface="Inter"/>
              <a:cs typeface="Inter"/>
              <a:sym typeface="Inter"/>
            </a:endParaRPr>
          </a:p>
        </p:txBody>
      </p:sp>
      <p:sp>
        <p:nvSpPr>
          <p:cNvPr id="1049" name="Google Shape;1049;g279a4a6f3d1_0_354"/>
          <p:cNvSpPr/>
          <p:nvPr/>
        </p:nvSpPr>
        <p:spPr>
          <a:xfrm>
            <a:off x="3111942" y="1912224"/>
            <a:ext cx="1194300" cy="1344000"/>
          </a:xfrm>
          <a:prstGeom prst="rect">
            <a:avLst/>
          </a:prstGeom>
          <a:noFill/>
          <a:ln cap="flat" cmpd="sng" w="19050">
            <a:solidFill>
              <a:srgbClr val="E4F407"/>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US" sz="1100">
                <a:solidFill>
                  <a:schemeClr val="lt1"/>
                </a:solidFill>
                <a:latin typeface="Inter"/>
                <a:ea typeface="Inter"/>
                <a:cs typeface="Inter"/>
                <a:sym typeface="Inter"/>
              </a:rPr>
              <a:t>Delta Kernel</a:t>
            </a:r>
            <a:endParaRPr sz="1100">
              <a:solidFill>
                <a:schemeClr val="lt1"/>
              </a:solidFill>
              <a:latin typeface="Inter"/>
              <a:ea typeface="Inter"/>
              <a:cs typeface="Inter"/>
              <a:sym typeface="Inter"/>
            </a:endParaRPr>
          </a:p>
          <a:p>
            <a:pPr indent="0" lvl="0" marL="0" rtl="0" algn="ctr">
              <a:spcBef>
                <a:spcPts val="0"/>
              </a:spcBef>
              <a:spcAft>
                <a:spcPts val="0"/>
              </a:spcAft>
              <a:buNone/>
            </a:pPr>
            <a:r>
              <a:t/>
            </a:r>
            <a:endParaRPr sz="1100">
              <a:solidFill>
                <a:schemeClr val="lt1"/>
              </a:solidFill>
              <a:latin typeface="Inter"/>
              <a:ea typeface="Inter"/>
              <a:cs typeface="Inter"/>
              <a:sym typeface="Inter"/>
            </a:endParaRPr>
          </a:p>
        </p:txBody>
      </p:sp>
      <p:sp>
        <p:nvSpPr>
          <p:cNvPr id="1050" name="Google Shape;1050;g279a4a6f3d1_0_354"/>
          <p:cNvSpPr/>
          <p:nvPr/>
        </p:nvSpPr>
        <p:spPr>
          <a:xfrm>
            <a:off x="5768367" y="4092667"/>
            <a:ext cx="1458300" cy="20004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US" sz="1500">
                <a:solidFill>
                  <a:schemeClr val="accent4"/>
                </a:solidFill>
                <a:latin typeface="Inter"/>
                <a:ea typeface="Inter"/>
                <a:cs typeface="Inter"/>
                <a:sym typeface="Inter"/>
              </a:rPr>
              <a:t>Spark Connect</a:t>
            </a:r>
            <a:br>
              <a:rPr b="1" lang="en-US" sz="1500">
                <a:solidFill>
                  <a:schemeClr val="accent4"/>
                </a:solidFill>
                <a:latin typeface="Inter"/>
                <a:ea typeface="Inter"/>
                <a:cs typeface="Inter"/>
                <a:sym typeface="Inter"/>
              </a:rPr>
            </a:br>
            <a:r>
              <a:rPr b="1" lang="en-US" sz="1500">
                <a:solidFill>
                  <a:schemeClr val="accent4"/>
                </a:solidFill>
                <a:latin typeface="Inter"/>
                <a:ea typeface="Inter"/>
                <a:cs typeface="Inter"/>
                <a:sym typeface="Inter"/>
              </a:rPr>
              <a:t> </a:t>
            </a:r>
            <a:endParaRPr b="1" sz="1500">
              <a:solidFill>
                <a:schemeClr val="accent4"/>
              </a:solidFill>
              <a:latin typeface="Inter"/>
              <a:ea typeface="Inter"/>
              <a:cs typeface="Inter"/>
              <a:sym typeface="Inter"/>
            </a:endParaRPr>
          </a:p>
          <a:p>
            <a:pPr indent="0" lvl="0" marL="0" rtl="0" algn="ctr">
              <a:spcBef>
                <a:spcPts val="0"/>
              </a:spcBef>
              <a:spcAft>
                <a:spcPts val="0"/>
              </a:spcAft>
              <a:buNone/>
            </a:pPr>
            <a:r>
              <a:rPr lang="en-US" sz="1100">
                <a:solidFill>
                  <a:schemeClr val="lt1"/>
                </a:solidFill>
                <a:latin typeface="Inter"/>
                <a:ea typeface="Inter"/>
                <a:cs typeface="Inter"/>
                <a:sym typeface="Inter"/>
              </a:rPr>
              <a:t>Better stability, upgradability</a:t>
            </a:r>
            <a:endParaRPr b="1" sz="1500">
              <a:solidFill>
                <a:schemeClr val="accent1"/>
              </a:solidFill>
              <a:latin typeface="Inter"/>
              <a:ea typeface="Inter"/>
              <a:cs typeface="Inter"/>
              <a:sym typeface="Inter"/>
            </a:endParaRPr>
          </a:p>
        </p:txBody>
      </p:sp>
      <p:sp>
        <p:nvSpPr>
          <p:cNvPr id="1051" name="Google Shape;1051;g279a4a6f3d1_0_354"/>
          <p:cNvSpPr/>
          <p:nvPr/>
        </p:nvSpPr>
        <p:spPr>
          <a:xfrm>
            <a:off x="7335041" y="1886083"/>
            <a:ext cx="1503000" cy="20004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US" sz="1500">
                <a:solidFill>
                  <a:schemeClr val="accent4"/>
                </a:solidFill>
                <a:latin typeface="Inter"/>
                <a:ea typeface="Inter"/>
                <a:cs typeface="Inter"/>
                <a:sym typeface="Inter"/>
              </a:rPr>
              <a:t>UniForm GA</a:t>
            </a:r>
            <a:endParaRPr b="1" sz="1500">
              <a:solidFill>
                <a:schemeClr val="accent4"/>
              </a:solidFill>
              <a:latin typeface="Inter"/>
              <a:ea typeface="Inter"/>
              <a:cs typeface="Inter"/>
              <a:sym typeface="Inter"/>
            </a:endParaRPr>
          </a:p>
          <a:p>
            <a:pPr indent="0" lvl="0" marL="0" rtl="0" algn="ctr">
              <a:spcBef>
                <a:spcPts val="0"/>
              </a:spcBef>
              <a:spcAft>
                <a:spcPts val="0"/>
              </a:spcAft>
              <a:buNone/>
            </a:pPr>
            <a:r>
              <a:t/>
            </a:r>
            <a:endParaRPr sz="1100">
              <a:solidFill>
                <a:schemeClr val="lt1"/>
              </a:solidFill>
              <a:latin typeface="Inter"/>
              <a:ea typeface="Inter"/>
              <a:cs typeface="Inter"/>
              <a:sym typeface="Inter"/>
            </a:endParaRPr>
          </a:p>
          <a:p>
            <a:pPr indent="0" lvl="0" marL="0" rtl="0" algn="ctr">
              <a:spcBef>
                <a:spcPts val="0"/>
              </a:spcBef>
              <a:spcAft>
                <a:spcPts val="0"/>
              </a:spcAft>
              <a:buNone/>
            </a:pPr>
            <a:r>
              <a:t/>
            </a:r>
            <a:endParaRPr sz="1100">
              <a:solidFill>
                <a:schemeClr val="lt1"/>
              </a:solidFill>
              <a:latin typeface="Inter"/>
              <a:ea typeface="Inter"/>
              <a:cs typeface="Inter"/>
              <a:sym typeface="Inter"/>
            </a:endParaRPr>
          </a:p>
          <a:p>
            <a:pPr indent="0" lvl="0" marL="0" rtl="0" algn="ctr">
              <a:spcBef>
                <a:spcPts val="0"/>
              </a:spcBef>
              <a:spcAft>
                <a:spcPts val="0"/>
              </a:spcAft>
              <a:buNone/>
            </a:pPr>
            <a:r>
              <a:rPr lang="en-US" sz="1100">
                <a:solidFill>
                  <a:schemeClr val="lt1"/>
                </a:solidFill>
                <a:latin typeface="Inter"/>
                <a:ea typeface="Inter"/>
                <a:cs typeface="Inter"/>
                <a:sym typeface="Inter"/>
              </a:rPr>
              <a:t>Write once, read as all formats</a:t>
            </a:r>
            <a:endParaRPr b="1" sz="1500">
              <a:solidFill>
                <a:schemeClr val="accent1"/>
              </a:solidFill>
              <a:latin typeface="Inter"/>
              <a:ea typeface="Inter"/>
              <a:cs typeface="Inter"/>
              <a:sym typeface="Inter"/>
            </a:endParaRPr>
          </a:p>
        </p:txBody>
      </p:sp>
      <p:sp>
        <p:nvSpPr>
          <p:cNvPr id="1052" name="Google Shape;1052;g279a4a6f3d1_0_354"/>
          <p:cNvSpPr/>
          <p:nvPr/>
        </p:nvSpPr>
        <p:spPr>
          <a:xfrm>
            <a:off x="8950370" y="1886083"/>
            <a:ext cx="1458300" cy="20004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US" sz="1500">
                <a:solidFill>
                  <a:schemeClr val="accent4"/>
                </a:solidFill>
                <a:latin typeface="Inter"/>
                <a:ea typeface="Inter"/>
                <a:cs typeface="Inter"/>
                <a:sym typeface="Inter"/>
              </a:rPr>
              <a:t>Liquid GA</a:t>
            </a:r>
            <a:endParaRPr b="1" sz="1500">
              <a:solidFill>
                <a:schemeClr val="accent4"/>
              </a:solidFill>
              <a:latin typeface="Inter"/>
              <a:ea typeface="Inter"/>
              <a:cs typeface="Inter"/>
              <a:sym typeface="Inter"/>
            </a:endParaRPr>
          </a:p>
          <a:p>
            <a:pPr indent="0" lvl="0" marL="0" rtl="0" algn="ctr">
              <a:spcBef>
                <a:spcPts val="0"/>
              </a:spcBef>
              <a:spcAft>
                <a:spcPts val="0"/>
              </a:spcAft>
              <a:buNone/>
            </a:pPr>
            <a:r>
              <a:rPr b="1" lang="en-US" sz="1500">
                <a:solidFill>
                  <a:schemeClr val="accent1"/>
                </a:solidFill>
                <a:latin typeface="Inter"/>
                <a:ea typeface="Inter"/>
                <a:cs typeface="Inter"/>
                <a:sym typeface="Inter"/>
              </a:rPr>
              <a:t> </a:t>
            </a:r>
            <a:endParaRPr b="1" sz="1500">
              <a:solidFill>
                <a:schemeClr val="accent1"/>
              </a:solidFill>
              <a:latin typeface="Inter"/>
              <a:ea typeface="Inter"/>
              <a:cs typeface="Inter"/>
              <a:sym typeface="Inter"/>
            </a:endParaRPr>
          </a:p>
          <a:p>
            <a:pPr indent="0" lvl="0" marL="0" rtl="0" algn="ctr">
              <a:spcBef>
                <a:spcPts val="0"/>
              </a:spcBef>
              <a:spcAft>
                <a:spcPts val="0"/>
              </a:spcAft>
              <a:buNone/>
            </a:pPr>
            <a:r>
              <a:rPr lang="en-US" sz="1100">
                <a:solidFill>
                  <a:schemeClr val="lt1"/>
                </a:solidFill>
                <a:latin typeface="Inter"/>
                <a:ea typeface="Inter"/>
                <a:cs typeface="Inter"/>
                <a:sym typeface="Inter"/>
              </a:rPr>
              <a:t>Easy migration from partitioned tables</a:t>
            </a:r>
            <a:endParaRPr sz="1100">
              <a:solidFill>
                <a:schemeClr val="lt1"/>
              </a:solidFill>
              <a:latin typeface="Inter"/>
              <a:ea typeface="Inter"/>
              <a:cs typeface="Inter"/>
              <a:sym typeface="Inter"/>
            </a:endParaRPr>
          </a:p>
        </p:txBody>
      </p:sp>
      <p:sp>
        <p:nvSpPr>
          <p:cNvPr id="1053" name="Google Shape;1053;g279a4a6f3d1_0_354"/>
          <p:cNvSpPr/>
          <p:nvPr/>
        </p:nvSpPr>
        <p:spPr>
          <a:xfrm>
            <a:off x="8415290" y="6284667"/>
            <a:ext cx="114000" cy="114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a:ea typeface="Inter"/>
              <a:cs typeface="Inter"/>
              <a:sym typeface="Inter"/>
            </a:endParaRPr>
          </a:p>
        </p:txBody>
      </p:sp>
      <p:sp>
        <p:nvSpPr>
          <p:cNvPr id="1054" name="Google Shape;1054;g279a4a6f3d1_0_354"/>
          <p:cNvSpPr/>
          <p:nvPr/>
        </p:nvSpPr>
        <p:spPr>
          <a:xfrm>
            <a:off x="8618490" y="6284667"/>
            <a:ext cx="114000" cy="114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a:ea typeface="Inter"/>
              <a:cs typeface="Inter"/>
              <a:sym typeface="Inter"/>
            </a:endParaRPr>
          </a:p>
        </p:txBody>
      </p:sp>
      <p:sp>
        <p:nvSpPr>
          <p:cNvPr id="1055" name="Google Shape;1055;g279a4a6f3d1_0_354"/>
          <p:cNvSpPr/>
          <p:nvPr/>
        </p:nvSpPr>
        <p:spPr>
          <a:xfrm>
            <a:off x="8821690" y="6284667"/>
            <a:ext cx="114000" cy="1140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a:ea typeface="Inter"/>
              <a:cs typeface="Inter"/>
              <a:sym typeface="Inter"/>
            </a:endParaRPr>
          </a:p>
        </p:txBody>
      </p:sp>
      <p:sp>
        <p:nvSpPr>
          <p:cNvPr id="1056" name="Google Shape;1056;g279a4a6f3d1_0_354"/>
          <p:cNvSpPr/>
          <p:nvPr/>
        </p:nvSpPr>
        <p:spPr>
          <a:xfrm>
            <a:off x="10530632" y="4092667"/>
            <a:ext cx="1458300" cy="2000400"/>
          </a:xfrm>
          <a:prstGeom prst="rect">
            <a:avLst/>
          </a:prstGeom>
          <a:noFill/>
          <a:ln cap="flat" cmpd="sng" w="19050">
            <a:solidFill>
              <a:schemeClr val="accent4"/>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b="1" lang="en-US" sz="1500">
                <a:solidFill>
                  <a:schemeClr val="accent4"/>
                </a:solidFill>
                <a:latin typeface="Inter"/>
                <a:ea typeface="Inter"/>
                <a:cs typeface="Inter"/>
                <a:sym typeface="Inter"/>
              </a:rPr>
              <a:t>Type widening</a:t>
            </a:r>
            <a:endParaRPr b="1" sz="1500">
              <a:solidFill>
                <a:schemeClr val="accent4"/>
              </a:solidFill>
              <a:latin typeface="Inter"/>
              <a:ea typeface="Inter"/>
              <a:cs typeface="Inter"/>
              <a:sym typeface="Inter"/>
            </a:endParaRPr>
          </a:p>
          <a:p>
            <a:pPr indent="0" lvl="0" marL="0" rtl="0" algn="ctr">
              <a:spcBef>
                <a:spcPts val="0"/>
              </a:spcBef>
              <a:spcAft>
                <a:spcPts val="0"/>
              </a:spcAft>
              <a:buNone/>
            </a:pPr>
            <a:r>
              <a:rPr b="1" lang="en-US" sz="1900">
                <a:solidFill>
                  <a:schemeClr val="accent1"/>
                </a:solidFill>
                <a:latin typeface="Inter"/>
                <a:ea typeface="Inter"/>
                <a:cs typeface="Inter"/>
                <a:sym typeface="Inter"/>
              </a:rPr>
              <a:t> </a:t>
            </a:r>
            <a:endParaRPr b="1" sz="1900">
              <a:solidFill>
                <a:schemeClr val="accent1"/>
              </a:solidFill>
              <a:latin typeface="Inter"/>
              <a:ea typeface="Inter"/>
              <a:cs typeface="Inter"/>
              <a:sym typeface="Inter"/>
            </a:endParaRPr>
          </a:p>
          <a:p>
            <a:pPr indent="0" lvl="0" marL="0" rtl="0" algn="ctr">
              <a:spcBef>
                <a:spcPts val="0"/>
              </a:spcBef>
              <a:spcAft>
                <a:spcPts val="0"/>
              </a:spcAft>
              <a:buNone/>
            </a:pPr>
            <a:r>
              <a:rPr lang="en-US" sz="1100">
                <a:solidFill>
                  <a:schemeClr val="lt1"/>
                </a:solidFill>
                <a:latin typeface="Inter"/>
                <a:ea typeface="Inter"/>
                <a:cs typeface="Inter"/>
                <a:sym typeface="Inter"/>
              </a:rPr>
              <a:t>Data types expand with your data</a:t>
            </a:r>
            <a:endParaRPr sz="1100">
              <a:solidFill>
                <a:schemeClr val="lt1"/>
              </a:solidFill>
              <a:latin typeface="Inter"/>
              <a:ea typeface="Inter"/>
              <a:cs typeface="Inter"/>
              <a:sym typeface="Inter"/>
            </a:endParaRPr>
          </a:p>
        </p:txBody>
      </p:sp>
      <p:pic>
        <p:nvPicPr>
          <p:cNvPr id="1057" name="Google Shape;1057;g279a4a6f3d1_0_354"/>
          <p:cNvPicPr preferRelativeResize="0"/>
          <p:nvPr/>
        </p:nvPicPr>
        <p:blipFill rotWithShape="1">
          <a:blip r:embed="rId3">
            <a:alphaModFix/>
          </a:blip>
          <a:srcRect b="0" l="0" r="0" t="0"/>
          <a:stretch/>
        </p:blipFill>
        <p:spPr>
          <a:xfrm>
            <a:off x="3404342" y="2004528"/>
            <a:ext cx="609447" cy="609447"/>
          </a:xfrm>
          <a:prstGeom prst="rect">
            <a:avLst/>
          </a:prstGeom>
          <a:noFill/>
          <a:ln>
            <a:noFill/>
          </a:ln>
        </p:spPr>
      </p:pic>
      <p:pic>
        <p:nvPicPr>
          <p:cNvPr id="1058" name="Google Shape;1058;g279a4a6f3d1_0_354"/>
          <p:cNvPicPr preferRelativeResize="0"/>
          <p:nvPr/>
        </p:nvPicPr>
        <p:blipFill rotWithShape="1">
          <a:blip r:embed="rId4">
            <a:alphaModFix/>
          </a:blip>
          <a:srcRect b="0" l="0" r="0" t="0"/>
          <a:stretch/>
        </p:blipFill>
        <p:spPr>
          <a:xfrm>
            <a:off x="7714408" y="1999488"/>
            <a:ext cx="744279" cy="744270"/>
          </a:xfrm>
          <a:prstGeom prst="rect">
            <a:avLst/>
          </a:prstGeom>
          <a:noFill/>
          <a:ln>
            <a:noFill/>
          </a:ln>
        </p:spPr>
      </p:pic>
      <p:pic>
        <p:nvPicPr>
          <p:cNvPr id="1059" name="Google Shape;1059;g279a4a6f3d1_0_354"/>
          <p:cNvPicPr preferRelativeResize="0"/>
          <p:nvPr/>
        </p:nvPicPr>
        <p:blipFill rotWithShape="1">
          <a:blip r:embed="rId5">
            <a:alphaModFix/>
          </a:blip>
          <a:srcRect b="0" l="0" r="0" t="0"/>
          <a:stretch/>
        </p:blipFill>
        <p:spPr>
          <a:xfrm>
            <a:off x="2135745" y="2004528"/>
            <a:ext cx="609447" cy="609447"/>
          </a:xfrm>
          <a:prstGeom prst="rect">
            <a:avLst/>
          </a:prstGeom>
          <a:noFill/>
          <a:ln>
            <a:noFill/>
          </a:ln>
        </p:spPr>
      </p:pic>
      <p:pic>
        <p:nvPicPr>
          <p:cNvPr id="1060" name="Google Shape;1060;g279a4a6f3d1_0_354"/>
          <p:cNvPicPr preferRelativeResize="0"/>
          <p:nvPr/>
        </p:nvPicPr>
        <p:blipFill rotWithShape="1">
          <a:blip r:embed="rId5">
            <a:alphaModFix/>
          </a:blip>
          <a:srcRect b="0" l="0" r="0" t="0"/>
          <a:stretch/>
        </p:blipFill>
        <p:spPr>
          <a:xfrm>
            <a:off x="851617" y="3478812"/>
            <a:ext cx="609447" cy="609447"/>
          </a:xfrm>
          <a:prstGeom prst="rect">
            <a:avLst/>
          </a:prstGeom>
          <a:noFill/>
          <a:ln>
            <a:noFill/>
          </a:ln>
        </p:spPr>
      </p:pic>
      <p:pic>
        <p:nvPicPr>
          <p:cNvPr id="1061" name="Google Shape;1061;g279a4a6f3d1_0_354"/>
          <p:cNvPicPr preferRelativeResize="0"/>
          <p:nvPr/>
        </p:nvPicPr>
        <p:blipFill rotWithShape="1">
          <a:blip r:embed="rId6">
            <a:alphaModFix/>
          </a:blip>
          <a:srcRect b="0" l="0" r="0" t="0"/>
          <a:stretch/>
        </p:blipFill>
        <p:spPr>
          <a:xfrm>
            <a:off x="9288478" y="1961762"/>
            <a:ext cx="781988" cy="781988"/>
          </a:xfrm>
          <a:prstGeom prst="rect">
            <a:avLst/>
          </a:prstGeom>
          <a:noFill/>
          <a:ln>
            <a:noFill/>
          </a:ln>
        </p:spPr>
      </p:pic>
      <p:pic>
        <p:nvPicPr>
          <p:cNvPr id="1062" name="Google Shape;1062;g279a4a6f3d1_0_354"/>
          <p:cNvPicPr preferRelativeResize="0"/>
          <p:nvPr/>
        </p:nvPicPr>
        <p:blipFill rotWithShape="1">
          <a:blip r:embed="rId6">
            <a:alphaModFix/>
          </a:blip>
          <a:srcRect b="0" l="0" r="0" t="0"/>
          <a:stretch/>
        </p:blipFill>
        <p:spPr>
          <a:xfrm>
            <a:off x="6106475" y="1961762"/>
            <a:ext cx="781988" cy="781988"/>
          </a:xfrm>
          <a:prstGeom prst="rect">
            <a:avLst/>
          </a:prstGeom>
          <a:noFill/>
          <a:ln>
            <a:noFill/>
          </a:ln>
        </p:spPr>
      </p:pic>
      <p:pic>
        <p:nvPicPr>
          <p:cNvPr id="1063" name="Google Shape;1063;g279a4a6f3d1_0_354"/>
          <p:cNvPicPr preferRelativeResize="0"/>
          <p:nvPr/>
        </p:nvPicPr>
        <p:blipFill rotWithShape="1">
          <a:blip r:embed="rId7">
            <a:alphaModFix/>
          </a:blip>
          <a:srcRect b="0" l="0" r="0" t="0"/>
          <a:stretch/>
        </p:blipFill>
        <p:spPr>
          <a:xfrm>
            <a:off x="866950" y="2004528"/>
            <a:ext cx="609447" cy="609447"/>
          </a:xfrm>
          <a:prstGeom prst="rect">
            <a:avLst/>
          </a:prstGeom>
          <a:noFill/>
          <a:ln>
            <a:noFill/>
          </a:ln>
        </p:spPr>
      </p:pic>
      <p:pic>
        <p:nvPicPr>
          <p:cNvPr id="1064" name="Google Shape;1064;g279a4a6f3d1_0_354"/>
          <p:cNvPicPr preferRelativeResize="0"/>
          <p:nvPr/>
        </p:nvPicPr>
        <p:blipFill rotWithShape="1">
          <a:blip r:embed="rId7">
            <a:alphaModFix/>
          </a:blip>
          <a:srcRect b="0" l="0" r="0" t="0"/>
          <a:stretch/>
        </p:blipFill>
        <p:spPr>
          <a:xfrm>
            <a:off x="4672953" y="2004528"/>
            <a:ext cx="609447" cy="609447"/>
          </a:xfrm>
          <a:prstGeom prst="rect">
            <a:avLst/>
          </a:prstGeom>
          <a:noFill/>
          <a:ln>
            <a:noFill/>
          </a:ln>
        </p:spPr>
      </p:pic>
      <p:pic>
        <p:nvPicPr>
          <p:cNvPr id="1065" name="Google Shape;1065;g279a4a6f3d1_0_354"/>
          <p:cNvPicPr preferRelativeResize="0"/>
          <p:nvPr/>
        </p:nvPicPr>
        <p:blipFill rotWithShape="1">
          <a:blip r:embed="rId7">
            <a:alphaModFix/>
          </a:blip>
          <a:srcRect b="0" l="0" r="0" t="0"/>
          <a:stretch/>
        </p:blipFill>
        <p:spPr>
          <a:xfrm>
            <a:off x="4657620" y="4939195"/>
            <a:ext cx="609447" cy="609447"/>
          </a:xfrm>
          <a:prstGeom prst="rect">
            <a:avLst/>
          </a:prstGeom>
          <a:noFill/>
          <a:ln cap="flat" cmpd="sng" w="9525">
            <a:solidFill>
              <a:srgbClr val="E4F407"/>
            </a:solidFill>
            <a:prstDash val="solid"/>
            <a:round/>
            <a:headEnd len="sm" w="sm" type="none"/>
            <a:tailEnd len="sm" w="sm" type="none"/>
          </a:ln>
        </p:spPr>
      </p:pic>
      <p:pic>
        <p:nvPicPr>
          <p:cNvPr id="1066" name="Google Shape;1066;g279a4a6f3d1_0_354"/>
          <p:cNvPicPr preferRelativeResize="0"/>
          <p:nvPr/>
        </p:nvPicPr>
        <p:blipFill rotWithShape="1">
          <a:blip r:embed="rId5">
            <a:alphaModFix/>
          </a:blip>
          <a:srcRect b="0" l="0" r="0" t="0"/>
          <a:stretch/>
        </p:blipFill>
        <p:spPr>
          <a:xfrm>
            <a:off x="3389009" y="4939195"/>
            <a:ext cx="609447" cy="609447"/>
          </a:xfrm>
          <a:prstGeom prst="rect">
            <a:avLst/>
          </a:prstGeom>
          <a:noFill/>
          <a:ln cap="flat" cmpd="sng" w="9525">
            <a:solidFill>
              <a:srgbClr val="E4F407"/>
            </a:solidFill>
            <a:prstDash val="solid"/>
            <a:round/>
            <a:headEnd len="sm" w="sm" type="none"/>
            <a:tailEnd len="sm" w="sm" type="none"/>
          </a:ln>
        </p:spPr>
      </p:pic>
      <p:pic>
        <p:nvPicPr>
          <p:cNvPr id="1067" name="Google Shape;1067;g279a4a6f3d1_0_354"/>
          <p:cNvPicPr preferRelativeResize="0"/>
          <p:nvPr/>
        </p:nvPicPr>
        <p:blipFill rotWithShape="1">
          <a:blip r:embed="rId8">
            <a:alphaModFix/>
          </a:blip>
          <a:srcRect b="0" l="0" r="0" t="0"/>
          <a:stretch/>
        </p:blipFill>
        <p:spPr>
          <a:xfrm>
            <a:off x="6106475" y="4233162"/>
            <a:ext cx="781988" cy="781988"/>
          </a:xfrm>
          <a:prstGeom prst="rect">
            <a:avLst/>
          </a:prstGeom>
          <a:noFill/>
          <a:ln>
            <a:noFill/>
          </a:ln>
        </p:spPr>
      </p:pic>
      <p:pic>
        <p:nvPicPr>
          <p:cNvPr id="1068" name="Google Shape;1068;g279a4a6f3d1_0_354"/>
          <p:cNvPicPr preferRelativeResize="0"/>
          <p:nvPr/>
        </p:nvPicPr>
        <p:blipFill rotWithShape="1">
          <a:blip r:embed="rId6">
            <a:alphaModFix/>
          </a:blip>
          <a:srcRect b="0" l="0" r="0" t="0"/>
          <a:stretch/>
        </p:blipFill>
        <p:spPr>
          <a:xfrm>
            <a:off x="10868740" y="4233162"/>
            <a:ext cx="781988" cy="781988"/>
          </a:xfrm>
          <a:prstGeom prst="rect">
            <a:avLst/>
          </a:prstGeom>
          <a:noFill/>
          <a:ln>
            <a:noFill/>
          </a:ln>
        </p:spPr>
      </p:pic>
      <p:pic>
        <p:nvPicPr>
          <p:cNvPr id="1069" name="Google Shape;1069;g279a4a6f3d1_0_354"/>
          <p:cNvPicPr preferRelativeResize="0"/>
          <p:nvPr/>
        </p:nvPicPr>
        <p:blipFill rotWithShape="1">
          <a:blip r:embed="rId8">
            <a:alphaModFix/>
          </a:blip>
          <a:srcRect b="0" l="0" r="0" t="0"/>
          <a:stretch/>
        </p:blipFill>
        <p:spPr>
          <a:xfrm>
            <a:off x="10868740" y="1961762"/>
            <a:ext cx="781988" cy="781988"/>
          </a:xfrm>
          <a:prstGeom prst="rect">
            <a:avLst/>
          </a:prstGeom>
          <a:noFill/>
          <a:ln>
            <a:noFill/>
          </a:ln>
        </p:spPr>
      </p:pic>
      <p:pic>
        <p:nvPicPr>
          <p:cNvPr id="1070" name="Google Shape;1070;g279a4a6f3d1_0_354"/>
          <p:cNvPicPr preferRelativeResize="0"/>
          <p:nvPr/>
        </p:nvPicPr>
        <p:blipFill rotWithShape="1">
          <a:blip r:embed="rId5">
            <a:alphaModFix/>
          </a:blip>
          <a:srcRect b="0" l="0" r="0" t="0"/>
          <a:stretch/>
        </p:blipFill>
        <p:spPr>
          <a:xfrm>
            <a:off x="851617" y="4939195"/>
            <a:ext cx="609447" cy="609447"/>
          </a:xfrm>
          <a:prstGeom prst="rect">
            <a:avLst/>
          </a:prstGeom>
          <a:noFill/>
          <a:ln>
            <a:noFill/>
          </a:ln>
        </p:spPr>
      </p:pic>
      <p:pic>
        <p:nvPicPr>
          <p:cNvPr id="1071" name="Google Shape;1071;g279a4a6f3d1_0_354"/>
          <p:cNvPicPr preferRelativeResize="0"/>
          <p:nvPr/>
        </p:nvPicPr>
        <p:blipFill rotWithShape="1">
          <a:blip r:embed="rId6">
            <a:alphaModFix/>
          </a:blip>
          <a:srcRect b="0" l="0" r="0" t="0"/>
          <a:stretch/>
        </p:blipFill>
        <p:spPr>
          <a:xfrm>
            <a:off x="9288478" y="4233162"/>
            <a:ext cx="781988" cy="781988"/>
          </a:xfrm>
          <a:prstGeom prst="rect">
            <a:avLst/>
          </a:prstGeom>
          <a:noFill/>
          <a:ln>
            <a:noFill/>
          </a:ln>
        </p:spPr>
      </p:pic>
      <p:pic>
        <p:nvPicPr>
          <p:cNvPr id="1072" name="Google Shape;1072;g279a4a6f3d1_0_354"/>
          <p:cNvPicPr preferRelativeResize="0"/>
          <p:nvPr/>
        </p:nvPicPr>
        <p:blipFill rotWithShape="1">
          <a:blip r:embed="rId6">
            <a:alphaModFix/>
          </a:blip>
          <a:srcRect b="0" l="0" r="0" t="0"/>
          <a:stretch/>
        </p:blipFill>
        <p:spPr>
          <a:xfrm>
            <a:off x="7695549" y="4233162"/>
            <a:ext cx="781988" cy="781988"/>
          </a:xfrm>
          <a:prstGeom prst="rect">
            <a:avLst/>
          </a:prstGeom>
          <a:noFill/>
          <a:ln>
            <a:noFill/>
          </a:ln>
        </p:spPr>
      </p:pic>
      <p:pic>
        <p:nvPicPr>
          <p:cNvPr id="1073" name="Google Shape;1073;g279a4a6f3d1_0_354"/>
          <p:cNvPicPr preferRelativeResize="0"/>
          <p:nvPr/>
        </p:nvPicPr>
        <p:blipFill rotWithShape="1">
          <a:blip r:embed="rId5">
            <a:alphaModFix/>
          </a:blip>
          <a:srcRect b="0" l="0" r="0" t="0"/>
          <a:stretch/>
        </p:blipFill>
        <p:spPr>
          <a:xfrm>
            <a:off x="4657620" y="3478812"/>
            <a:ext cx="609447" cy="609447"/>
          </a:xfrm>
          <a:prstGeom prst="rect">
            <a:avLst/>
          </a:prstGeom>
          <a:noFill/>
          <a:ln>
            <a:noFill/>
          </a:ln>
        </p:spPr>
      </p:pic>
      <p:pic>
        <p:nvPicPr>
          <p:cNvPr id="1074" name="Google Shape;1074;g279a4a6f3d1_0_354"/>
          <p:cNvPicPr preferRelativeResize="0"/>
          <p:nvPr/>
        </p:nvPicPr>
        <p:blipFill rotWithShape="1">
          <a:blip r:embed="rId7">
            <a:alphaModFix/>
          </a:blip>
          <a:srcRect b="0" l="0" r="0" t="0"/>
          <a:stretch/>
        </p:blipFill>
        <p:spPr>
          <a:xfrm>
            <a:off x="2120412" y="4939195"/>
            <a:ext cx="609447" cy="609447"/>
          </a:xfrm>
          <a:prstGeom prst="rect">
            <a:avLst/>
          </a:prstGeom>
          <a:noFill/>
          <a:ln>
            <a:noFill/>
          </a:ln>
        </p:spPr>
      </p:pic>
      <p:pic>
        <p:nvPicPr>
          <p:cNvPr id="1075" name="Google Shape;1075;g279a4a6f3d1_0_354"/>
          <p:cNvPicPr preferRelativeResize="0"/>
          <p:nvPr/>
        </p:nvPicPr>
        <p:blipFill rotWithShape="1">
          <a:blip r:embed="rId7">
            <a:alphaModFix/>
          </a:blip>
          <a:srcRect b="0" l="0" r="0" t="0"/>
          <a:stretch/>
        </p:blipFill>
        <p:spPr>
          <a:xfrm>
            <a:off x="2120412" y="3478812"/>
            <a:ext cx="609447" cy="609447"/>
          </a:xfrm>
          <a:prstGeom prst="rect">
            <a:avLst/>
          </a:prstGeom>
          <a:noFill/>
          <a:ln>
            <a:noFill/>
          </a:ln>
        </p:spPr>
      </p:pic>
      <p:pic>
        <p:nvPicPr>
          <p:cNvPr id="1076" name="Google Shape;1076;g279a4a6f3d1_0_354"/>
          <p:cNvPicPr preferRelativeResize="0"/>
          <p:nvPr/>
        </p:nvPicPr>
        <p:blipFill rotWithShape="1">
          <a:blip r:embed="rId7">
            <a:alphaModFix/>
          </a:blip>
          <a:srcRect b="0" l="0" r="0" t="0"/>
          <a:stretch/>
        </p:blipFill>
        <p:spPr>
          <a:xfrm>
            <a:off x="3389009" y="3478812"/>
            <a:ext cx="609447" cy="60944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1" name="Shape 2731"/>
        <p:cNvGrpSpPr/>
        <p:nvPr/>
      </p:nvGrpSpPr>
      <p:grpSpPr>
        <a:xfrm>
          <a:off x="0" y="0"/>
          <a:ext cx="0" cy="0"/>
          <a:chOff x="0" y="0"/>
          <a:chExt cx="0" cy="0"/>
        </a:xfrm>
      </p:grpSpPr>
      <p:sp>
        <p:nvSpPr>
          <p:cNvPr id="2732" name="Google Shape;2732;g279a4a6f3d1_0_1969"/>
          <p:cNvSpPr/>
          <p:nvPr/>
        </p:nvSpPr>
        <p:spPr>
          <a:xfrm>
            <a:off x="2468242" y="5179575"/>
            <a:ext cx="8961600" cy="929700"/>
          </a:xfrm>
          <a:prstGeom prst="rect">
            <a:avLst/>
          </a:prstGeom>
          <a:solidFill>
            <a:schemeClr val="lt1"/>
          </a:solidFill>
          <a:ln cap="flat" cmpd="sng" w="76200">
            <a:solidFill>
              <a:srgbClr val="04B3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733" name="Google Shape;2733;g279a4a6f3d1_0_1969"/>
          <p:cNvPicPr preferRelativeResize="0"/>
          <p:nvPr/>
        </p:nvPicPr>
        <p:blipFill rotWithShape="1">
          <a:blip r:embed="rId3">
            <a:alphaModFix/>
          </a:blip>
          <a:srcRect b="18400" l="0" r="3474" t="0"/>
          <a:stretch/>
        </p:blipFill>
        <p:spPr>
          <a:xfrm>
            <a:off x="5838336" y="759589"/>
            <a:ext cx="1842685" cy="1213575"/>
          </a:xfrm>
          <a:prstGeom prst="rect">
            <a:avLst/>
          </a:prstGeom>
          <a:noFill/>
          <a:ln>
            <a:noFill/>
          </a:ln>
        </p:spPr>
      </p:pic>
      <p:sp>
        <p:nvSpPr>
          <p:cNvPr id="2734" name="Google Shape;2734;g279a4a6f3d1_0_1969"/>
          <p:cNvSpPr txBox="1"/>
          <p:nvPr/>
        </p:nvSpPr>
        <p:spPr>
          <a:xfrm>
            <a:off x="5541818" y="2177825"/>
            <a:ext cx="2643000" cy="143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chemeClr val="dk1"/>
                </a:solidFill>
                <a:latin typeface="DM Sans"/>
                <a:ea typeface="DM Sans"/>
                <a:cs typeface="DM Sans"/>
                <a:sym typeface="DM Sans"/>
              </a:rPr>
              <a:t>Delta Lake</a:t>
            </a:r>
            <a:endParaRPr b="1" sz="2700">
              <a:solidFill>
                <a:schemeClr val="dk1"/>
              </a:solidFill>
              <a:latin typeface="DM Sans"/>
              <a:ea typeface="DM Sans"/>
              <a:cs typeface="DM Sans"/>
              <a:sym typeface="DM Sans"/>
            </a:endParaRPr>
          </a:p>
          <a:p>
            <a:pPr indent="0" lvl="0" marL="0" rtl="0" algn="ctr">
              <a:spcBef>
                <a:spcPts val="0"/>
              </a:spcBef>
              <a:spcAft>
                <a:spcPts val="0"/>
              </a:spcAft>
              <a:buNone/>
            </a:pPr>
            <a:r>
              <a:rPr b="1" lang="en-US" sz="2700">
                <a:solidFill>
                  <a:schemeClr val="dk1"/>
                </a:solidFill>
                <a:latin typeface="DM Sans"/>
                <a:ea typeface="DM Sans"/>
                <a:cs typeface="DM Sans"/>
                <a:sym typeface="DM Sans"/>
              </a:rPr>
              <a:t>With</a:t>
            </a:r>
            <a:r>
              <a:rPr b="1" lang="en-US" sz="2700">
                <a:solidFill>
                  <a:srgbClr val="FFFFFF"/>
                </a:solidFill>
                <a:latin typeface="DM Sans"/>
                <a:ea typeface="DM Sans"/>
                <a:cs typeface="DM Sans"/>
                <a:sym typeface="DM Sans"/>
              </a:rPr>
              <a:t> </a:t>
            </a:r>
            <a:r>
              <a:rPr b="1" lang="en-US" sz="2700">
                <a:solidFill>
                  <a:srgbClr val="04B379"/>
                </a:solidFill>
                <a:latin typeface="DM Sans"/>
                <a:ea typeface="DM Sans"/>
                <a:cs typeface="DM Sans"/>
                <a:sym typeface="DM Sans"/>
              </a:rPr>
              <a:t>UniForm</a:t>
            </a:r>
            <a:r>
              <a:rPr b="1" lang="en-US" sz="2700">
                <a:solidFill>
                  <a:srgbClr val="FFFFFF"/>
                </a:solidFill>
                <a:latin typeface="DM Sans"/>
                <a:ea typeface="DM Sans"/>
                <a:cs typeface="DM Sans"/>
                <a:sym typeface="DM Sans"/>
              </a:rPr>
              <a:t> </a:t>
            </a:r>
            <a:endParaRPr b="1" sz="2700">
              <a:solidFill>
                <a:srgbClr val="FFFFFF"/>
              </a:solidFill>
              <a:latin typeface="DM Sans"/>
              <a:ea typeface="DM Sans"/>
              <a:cs typeface="DM Sans"/>
              <a:sym typeface="DM Sans"/>
            </a:endParaRPr>
          </a:p>
          <a:p>
            <a:pPr indent="0" lvl="0" marL="0" rtl="0" algn="ctr">
              <a:spcBef>
                <a:spcPts val="0"/>
              </a:spcBef>
              <a:spcAft>
                <a:spcPts val="0"/>
              </a:spcAft>
              <a:buNone/>
            </a:pPr>
            <a:r>
              <a:t/>
            </a:r>
            <a:endParaRPr b="1" sz="2700">
              <a:solidFill>
                <a:srgbClr val="FFFFFF"/>
              </a:solidFill>
              <a:latin typeface="DM Sans"/>
              <a:ea typeface="DM Sans"/>
              <a:cs typeface="DM Sans"/>
              <a:sym typeface="DM Sans"/>
            </a:endParaRPr>
          </a:p>
        </p:txBody>
      </p:sp>
      <p:sp>
        <p:nvSpPr>
          <p:cNvPr id="2735" name="Google Shape;2735;g279a4a6f3d1_0_1969"/>
          <p:cNvSpPr/>
          <p:nvPr/>
        </p:nvSpPr>
        <p:spPr>
          <a:xfrm>
            <a:off x="5671144" y="4023450"/>
            <a:ext cx="23763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736" name="Google Shape;2736;g279a4a6f3d1_0_1969"/>
          <p:cNvPicPr preferRelativeResize="0"/>
          <p:nvPr/>
        </p:nvPicPr>
        <p:blipFill rotWithShape="1">
          <a:blip r:embed="rId4">
            <a:alphaModFix/>
          </a:blip>
          <a:srcRect b="0" l="0" r="73412" t="0"/>
          <a:stretch/>
        </p:blipFill>
        <p:spPr>
          <a:xfrm>
            <a:off x="5799863" y="4298913"/>
            <a:ext cx="493471" cy="378725"/>
          </a:xfrm>
          <a:prstGeom prst="rect">
            <a:avLst/>
          </a:prstGeom>
          <a:noFill/>
          <a:ln>
            <a:noFill/>
          </a:ln>
        </p:spPr>
      </p:pic>
      <p:sp>
        <p:nvSpPr>
          <p:cNvPr id="2737" name="Google Shape;2737;g279a4a6f3d1_0_1969"/>
          <p:cNvSpPr/>
          <p:nvPr/>
        </p:nvSpPr>
        <p:spPr>
          <a:xfrm>
            <a:off x="5049113" y="3352675"/>
            <a:ext cx="3587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738" name="Google Shape;2738;g279a4a6f3d1_0_1969"/>
          <p:cNvPicPr preferRelativeResize="0"/>
          <p:nvPr/>
        </p:nvPicPr>
        <p:blipFill rotWithShape="1">
          <a:blip r:embed="rId3">
            <a:alphaModFix/>
          </a:blip>
          <a:srcRect b="18400" l="0" r="3474" t="0"/>
          <a:stretch/>
        </p:blipFill>
        <p:spPr>
          <a:xfrm>
            <a:off x="5224035" y="3523367"/>
            <a:ext cx="416529" cy="274325"/>
          </a:xfrm>
          <a:prstGeom prst="rect">
            <a:avLst/>
          </a:prstGeom>
          <a:noFill/>
          <a:ln>
            <a:noFill/>
          </a:ln>
        </p:spPr>
      </p:pic>
      <p:sp>
        <p:nvSpPr>
          <p:cNvPr id="2739" name="Google Shape;2739;g279a4a6f3d1_0_1969"/>
          <p:cNvSpPr txBox="1"/>
          <p:nvPr/>
        </p:nvSpPr>
        <p:spPr>
          <a:xfrm>
            <a:off x="294699" y="3206800"/>
            <a:ext cx="153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Metadata</a:t>
            </a:r>
            <a:endParaRPr b="1" sz="1500">
              <a:solidFill>
                <a:schemeClr val="dk1"/>
              </a:solidFill>
              <a:latin typeface="DM Sans"/>
              <a:ea typeface="DM Sans"/>
              <a:cs typeface="DM Sans"/>
              <a:sym typeface="DM Sans"/>
            </a:endParaRPr>
          </a:p>
          <a:p>
            <a:pPr indent="0" lvl="0" marL="0" rtl="0" algn="l">
              <a:spcBef>
                <a:spcPts val="0"/>
              </a:spcBef>
              <a:spcAft>
                <a:spcPts val="0"/>
              </a:spcAft>
              <a:buNone/>
            </a:pPr>
            <a:r>
              <a:rPr lang="en-US" sz="900">
                <a:solidFill>
                  <a:schemeClr val="dk1"/>
                </a:solidFill>
                <a:latin typeface="DM Sans"/>
                <a:ea typeface="DM Sans"/>
                <a:cs typeface="DM Sans"/>
                <a:sym typeface="DM Sans"/>
              </a:rPr>
              <a:t>Used for transactional source of truth, concurrency control, etc.</a:t>
            </a:r>
            <a:endParaRPr sz="900">
              <a:solidFill>
                <a:schemeClr val="dk1"/>
              </a:solidFill>
              <a:latin typeface="DM Sans"/>
              <a:ea typeface="DM Sans"/>
              <a:cs typeface="DM Sans"/>
              <a:sym typeface="DM Sans"/>
            </a:endParaRPr>
          </a:p>
        </p:txBody>
      </p:sp>
      <p:sp>
        <p:nvSpPr>
          <p:cNvPr id="2740" name="Google Shape;2740;g279a4a6f3d1_0_1969"/>
          <p:cNvSpPr txBox="1"/>
          <p:nvPr/>
        </p:nvSpPr>
        <p:spPr>
          <a:xfrm>
            <a:off x="294699" y="5338050"/>
            <a:ext cx="1790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Connector Ecosystem</a:t>
            </a:r>
            <a:endParaRPr b="1" sz="1500">
              <a:solidFill>
                <a:schemeClr val="dk1"/>
              </a:solidFill>
              <a:latin typeface="DM Sans"/>
              <a:ea typeface="DM Sans"/>
              <a:cs typeface="DM Sans"/>
              <a:sym typeface="DM Sans"/>
            </a:endParaRPr>
          </a:p>
        </p:txBody>
      </p:sp>
      <p:pic>
        <p:nvPicPr>
          <p:cNvPr id="2741" name="Google Shape;2741;g279a4a6f3d1_0_1969"/>
          <p:cNvPicPr preferRelativeResize="0"/>
          <p:nvPr/>
        </p:nvPicPr>
        <p:blipFill>
          <a:blip r:embed="rId5">
            <a:alphaModFix/>
          </a:blip>
          <a:stretch>
            <a:fillRect/>
          </a:stretch>
        </p:blipFill>
        <p:spPr>
          <a:xfrm>
            <a:off x="5756839" y="5761802"/>
            <a:ext cx="574732" cy="259888"/>
          </a:xfrm>
          <a:prstGeom prst="rect">
            <a:avLst/>
          </a:prstGeom>
          <a:noFill/>
          <a:ln>
            <a:noFill/>
          </a:ln>
        </p:spPr>
      </p:pic>
      <p:pic>
        <p:nvPicPr>
          <p:cNvPr id="2742" name="Google Shape;2742;g279a4a6f3d1_0_1969"/>
          <p:cNvPicPr preferRelativeResize="0"/>
          <p:nvPr/>
        </p:nvPicPr>
        <p:blipFill>
          <a:blip r:embed="rId6">
            <a:alphaModFix/>
          </a:blip>
          <a:stretch>
            <a:fillRect/>
          </a:stretch>
        </p:blipFill>
        <p:spPr>
          <a:xfrm>
            <a:off x="5473506" y="5347868"/>
            <a:ext cx="257586" cy="257586"/>
          </a:xfrm>
          <a:prstGeom prst="rect">
            <a:avLst/>
          </a:prstGeom>
          <a:noFill/>
          <a:ln>
            <a:noFill/>
          </a:ln>
        </p:spPr>
      </p:pic>
      <p:sp>
        <p:nvSpPr>
          <p:cNvPr id="2743" name="Google Shape;2743;g279a4a6f3d1_0_1969"/>
          <p:cNvSpPr txBox="1"/>
          <p:nvPr/>
        </p:nvSpPr>
        <p:spPr>
          <a:xfrm>
            <a:off x="5778740" y="5332560"/>
            <a:ext cx="20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00">
                <a:latin typeface="DM Sans"/>
                <a:ea typeface="DM Sans"/>
                <a:cs typeface="DM Sans"/>
                <a:sym typeface="DM Sans"/>
              </a:rPr>
              <a:t>Microsoft </a:t>
            </a:r>
            <a:endParaRPr b="1" sz="700">
              <a:latin typeface="DM Sans"/>
              <a:ea typeface="DM Sans"/>
              <a:cs typeface="DM Sans"/>
              <a:sym typeface="DM Sans"/>
            </a:endParaRPr>
          </a:p>
          <a:p>
            <a:pPr indent="0" lvl="0" marL="0" rtl="0" algn="l">
              <a:spcBef>
                <a:spcPts val="0"/>
              </a:spcBef>
              <a:spcAft>
                <a:spcPts val="0"/>
              </a:spcAft>
              <a:buNone/>
            </a:pPr>
            <a:r>
              <a:rPr b="1" lang="en-US" sz="700">
                <a:latin typeface="DM Sans"/>
                <a:ea typeface="DM Sans"/>
                <a:cs typeface="DM Sans"/>
                <a:sym typeface="DM Sans"/>
              </a:rPr>
              <a:t>Fabric</a:t>
            </a:r>
            <a:endParaRPr b="1" sz="700">
              <a:latin typeface="DM Sans"/>
              <a:ea typeface="DM Sans"/>
              <a:cs typeface="DM Sans"/>
              <a:sym typeface="DM Sans"/>
            </a:endParaRPr>
          </a:p>
        </p:txBody>
      </p:sp>
      <p:pic>
        <p:nvPicPr>
          <p:cNvPr id="2744" name="Google Shape;2744;g279a4a6f3d1_0_1969"/>
          <p:cNvPicPr preferRelativeResize="0"/>
          <p:nvPr/>
        </p:nvPicPr>
        <p:blipFill>
          <a:blip r:embed="rId7">
            <a:alphaModFix/>
          </a:blip>
          <a:stretch>
            <a:fillRect/>
          </a:stretch>
        </p:blipFill>
        <p:spPr>
          <a:xfrm>
            <a:off x="7691235" y="5382768"/>
            <a:ext cx="400100" cy="496133"/>
          </a:xfrm>
          <a:prstGeom prst="rect">
            <a:avLst/>
          </a:prstGeom>
          <a:noFill/>
          <a:ln>
            <a:noFill/>
          </a:ln>
        </p:spPr>
      </p:pic>
      <p:pic>
        <p:nvPicPr>
          <p:cNvPr id="2745" name="Google Shape;2745;g279a4a6f3d1_0_1969"/>
          <p:cNvPicPr preferRelativeResize="0"/>
          <p:nvPr/>
        </p:nvPicPr>
        <p:blipFill>
          <a:blip r:embed="rId8">
            <a:alphaModFix/>
          </a:blip>
          <a:stretch>
            <a:fillRect/>
          </a:stretch>
        </p:blipFill>
        <p:spPr>
          <a:xfrm>
            <a:off x="6864266" y="5767093"/>
            <a:ext cx="493226" cy="221828"/>
          </a:xfrm>
          <a:prstGeom prst="rect">
            <a:avLst/>
          </a:prstGeom>
          <a:noFill/>
          <a:ln>
            <a:noFill/>
          </a:ln>
        </p:spPr>
      </p:pic>
      <p:pic>
        <p:nvPicPr>
          <p:cNvPr id="2746" name="Google Shape;2746;g279a4a6f3d1_0_1969"/>
          <p:cNvPicPr preferRelativeResize="0"/>
          <p:nvPr/>
        </p:nvPicPr>
        <p:blipFill>
          <a:blip r:embed="rId9">
            <a:alphaModFix/>
          </a:blip>
          <a:stretch>
            <a:fillRect/>
          </a:stretch>
        </p:blipFill>
        <p:spPr>
          <a:xfrm>
            <a:off x="2595168" y="5660369"/>
            <a:ext cx="400100" cy="400100"/>
          </a:xfrm>
          <a:prstGeom prst="rect">
            <a:avLst/>
          </a:prstGeom>
          <a:noFill/>
          <a:ln>
            <a:noFill/>
          </a:ln>
        </p:spPr>
      </p:pic>
      <p:pic>
        <p:nvPicPr>
          <p:cNvPr id="2747" name="Google Shape;2747;g279a4a6f3d1_0_1969"/>
          <p:cNvPicPr preferRelativeResize="0"/>
          <p:nvPr/>
        </p:nvPicPr>
        <p:blipFill>
          <a:blip r:embed="rId10">
            <a:alphaModFix/>
          </a:blip>
          <a:stretch>
            <a:fillRect/>
          </a:stretch>
        </p:blipFill>
        <p:spPr>
          <a:xfrm>
            <a:off x="4209574" y="5746615"/>
            <a:ext cx="1014322" cy="262801"/>
          </a:xfrm>
          <a:prstGeom prst="rect">
            <a:avLst/>
          </a:prstGeom>
          <a:noFill/>
          <a:ln>
            <a:noFill/>
          </a:ln>
        </p:spPr>
      </p:pic>
      <p:pic>
        <p:nvPicPr>
          <p:cNvPr id="2748" name="Google Shape;2748;g279a4a6f3d1_0_1969"/>
          <p:cNvPicPr preferRelativeResize="0"/>
          <p:nvPr/>
        </p:nvPicPr>
        <p:blipFill>
          <a:blip r:embed="rId11">
            <a:alphaModFix/>
          </a:blip>
          <a:stretch>
            <a:fillRect/>
          </a:stretch>
        </p:blipFill>
        <p:spPr>
          <a:xfrm>
            <a:off x="3702160" y="5346878"/>
            <a:ext cx="1014322" cy="259578"/>
          </a:xfrm>
          <a:prstGeom prst="rect">
            <a:avLst/>
          </a:prstGeom>
          <a:noFill/>
          <a:ln>
            <a:noFill/>
          </a:ln>
        </p:spPr>
      </p:pic>
      <p:pic>
        <p:nvPicPr>
          <p:cNvPr id="2749" name="Google Shape;2749;g279a4a6f3d1_0_1969"/>
          <p:cNvPicPr preferRelativeResize="0"/>
          <p:nvPr/>
        </p:nvPicPr>
        <p:blipFill>
          <a:blip r:embed="rId12">
            <a:alphaModFix/>
          </a:blip>
          <a:stretch>
            <a:fillRect/>
          </a:stretch>
        </p:blipFill>
        <p:spPr>
          <a:xfrm>
            <a:off x="9561441" y="5284842"/>
            <a:ext cx="723164" cy="406780"/>
          </a:xfrm>
          <a:prstGeom prst="rect">
            <a:avLst/>
          </a:prstGeom>
          <a:noFill/>
          <a:ln>
            <a:noFill/>
          </a:ln>
        </p:spPr>
      </p:pic>
      <p:pic>
        <p:nvPicPr>
          <p:cNvPr id="2750" name="Google Shape;2750;g279a4a6f3d1_0_1969"/>
          <p:cNvPicPr preferRelativeResize="0"/>
          <p:nvPr/>
        </p:nvPicPr>
        <p:blipFill>
          <a:blip r:embed="rId13">
            <a:alphaModFix/>
          </a:blip>
          <a:stretch>
            <a:fillRect/>
          </a:stretch>
        </p:blipFill>
        <p:spPr>
          <a:xfrm>
            <a:off x="8636798" y="5288168"/>
            <a:ext cx="400100" cy="400100"/>
          </a:xfrm>
          <a:prstGeom prst="rect">
            <a:avLst/>
          </a:prstGeom>
          <a:noFill/>
          <a:ln>
            <a:noFill/>
          </a:ln>
        </p:spPr>
      </p:pic>
      <p:pic>
        <p:nvPicPr>
          <p:cNvPr id="2751" name="Google Shape;2751;g279a4a6f3d1_0_1969"/>
          <p:cNvPicPr preferRelativeResize="0"/>
          <p:nvPr/>
        </p:nvPicPr>
        <p:blipFill>
          <a:blip r:embed="rId14">
            <a:alphaModFix/>
          </a:blip>
          <a:stretch>
            <a:fillRect/>
          </a:stretch>
        </p:blipFill>
        <p:spPr>
          <a:xfrm>
            <a:off x="9828560" y="5762989"/>
            <a:ext cx="815770" cy="257586"/>
          </a:xfrm>
          <a:prstGeom prst="rect">
            <a:avLst/>
          </a:prstGeom>
          <a:noFill/>
          <a:ln>
            <a:noFill/>
          </a:ln>
        </p:spPr>
      </p:pic>
      <p:pic>
        <p:nvPicPr>
          <p:cNvPr id="2752" name="Google Shape;2752;g279a4a6f3d1_0_1969"/>
          <p:cNvPicPr preferRelativeResize="0"/>
          <p:nvPr/>
        </p:nvPicPr>
        <p:blipFill>
          <a:blip r:embed="rId15">
            <a:alphaModFix/>
          </a:blip>
          <a:stretch>
            <a:fillRect/>
          </a:stretch>
        </p:blipFill>
        <p:spPr>
          <a:xfrm>
            <a:off x="8636821" y="5780866"/>
            <a:ext cx="646137" cy="221820"/>
          </a:xfrm>
          <a:prstGeom prst="rect">
            <a:avLst/>
          </a:prstGeom>
          <a:noFill/>
          <a:ln>
            <a:noFill/>
          </a:ln>
        </p:spPr>
      </p:pic>
      <p:pic>
        <p:nvPicPr>
          <p:cNvPr id="2753" name="Google Shape;2753;g279a4a6f3d1_0_1969"/>
          <p:cNvPicPr preferRelativeResize="0"/>
          <p:nvPr/>
        </p:nvPicPr>
        <p:blipFill>
          <a:blip r:embed="rId16">
            <a:alphaModFix/>
          </a:blip>
          <a:stretch>
            <a:fillRect/>
          </a:stretch>
        </p:blipFill>
        <p:spPr>
          <a:xfrm>
            <a:off x="10565318" y="5361393"/>
            <a:ext cx="574731" cy="253720"/>
          </a:xfrm>
          <a:prstGeom prst="rect">
            <a:avLst/>
          </a:prstGeom>
          <a:noFill/>
          <a:ln>
            <a:noFill/>
          </a:ln>
        </p:spPr>
      </p:pic>
      <p:pic>
        <p:nvPicPr>
          <p:cNvPr id="2754" name="Google Shape;2754;g279a4a6f3d1_0_1969"/>
          <p:cNvPicPr preferRelativeResize="0"/>
          <p:nvPr/>
        </p:nvPicPr>
        <p:blipFill>
          <a:blip r:embed="rId17">
            <a:alphaModFix/>
          </a:blip>
          <a:stretch>
            <a:fillRect/>
          </a:stretch>
        </p:blipFill>
        <p:spPr>
          <a:xfrm>
            <a:off x="2823129" y="5331290"/>
            <a:ext cx="646136" cy="290754"/>
          </a:xfrm>
          <a:prstGeom prst="rect">
            <a:avLst/>
          </a:prstGeom>
          <a:noFill/>
          <a:ln>
            <a:noFill/>
          </a:ln>
        </p:spPr>
      </p:pic>
      <p:pic>
        <p:nvPicPr>
          <p:cNvPr id="2755" name="Google Shape;2755;g279a4a6f3d1_0_1969"/>
          <p:cNvPicPr preferRelativeResize="0"/>
          <p:nvPr/>
        </p:nvPicPr>
        <p:blipFill>
          <a:blip r:embed="rId18">
            <a:alphaModFix/>
          </a:blip>
          <a:stretch>
            <a:fillRect/>
          </a:stretch>
        </p:blipFill>
        <p:spPr>
          <a:xfrm>
            <a:off x="6750927" y="5315113"/>
            <a:ext cx="646138" cy="323083"/>
          </a:xfrm>
          <a:prstGeom prst="rect">
            <a:avLst/>
          </a:prstGeom>
          <a:noFill/>
          <a:ln>
            <a:noFill/>
          </a:ln>
        </p:spPr>
      </p:pic>
      <p:pic>
        <p:nvPicPr>
          <p:cNvPr id="2756" name="Google Shape;2756;g279a4a6f3d1_0_1969"/>
          <p:cNvPicPr preferRelativeResize="0"/>
          <p:nvPr/>
        </p:nvPicPr>
        <p:blipFill>
          <a:blip r:embed="rId19">
            <a:alphaModFix/>
          </a:blip>
          <a:stretch>
            <a:fillRect/>
          </a:stretch>
        </p:blipFill>
        <p:spPr>
          <a:xfrm>
            <a:off x="2995472" y="5694177"/>
            <a:ext cx="815770" cy="172627"/>
          </a:xfrm>
          <a:prstGeom prst="rect">
            <a:avLst/>
          </a:prstGeom>
          <a:noFill/>
          <a:ln>
            <a:noFill/>
          </a:ln>
        </p:spPr>
      </p:pic>
      <p:pic>
        <p:nvPicPr>
          <p:cNvPr id="2757" name="Google Shape;2757;g279a4a6f3d1_0_1969"/>
          <p:cNvPicPr preferRelativeResize="0"/>
          <p:nvPr/>
        </p:nvPicPr>
        <p:blipFill>
          <a:blip r:embed="rId20">
            <a:alphaModFix/>
          </a:blip>
          <a:stretch>
            <a:fillRect/>
          </a:stretch>
        </p:blipFill>
        <p:spPr>
          <a:xfrm>
            <a:off x="5671145" y="3518123"/>
            <a:ext cx="416321" cy="284753"/>
          </a:xfrm>
          <a:prstGeom prst="rect">
            <a:avLst/>
          </a:prstGeom>
          <a:noFill/>
          <a:ln>
            <a:noFill/>
          </a:ln>
        </p:spPr>
      </p:pic>
      <p:pic>
        <p:nvPicPr>
          <p:cNvPr id="2758" name="Google Shape;2758;g279a4a6f3d1_0_1969"/>
          <p:cNvPicPr preferRelativeResize="0"/>
          <p:nvPr/>
        </p:nvPicPr>
        <p:blipFill>
          <a:blip r:embed="rId21">
            <a:alphaModFix/>
          </a:blip>
          <a:stretch>
            <a:fillRect/>
          </a:stretch>
        </p:blipFill>
        <p:spPr>
          <a:xfrm>
            <a:off x="6165867" y="3498961"/>
            <a:ext cx="323068" cy="323068"/>
          </a:xfrm>
          <a:prstGeom prst="rect">
            <a:avLst/>
          </a:prstGeom>
          <a:noFill/>
          <a:ln>
            <a:noFill/>
          </a:ln>
        </p:spPr>
      </p:pic>
      <p:sp>
        <p:nvSpPr>
          <p:cNvPr id="2759" name="Google Shape;2759;g279a4a6f3d1_0_1969"/>
          <p:cNvSpPr txBox="1"/>
          <p:nvPr/>
        </p:nvSpPr>
        <p:spPr>
          <a:xfrm>
            <a:off x="294699" y="4268183"/>
            <a:ext cx="1790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Data</a:t>
            </a:r>
            <a:endParaRPr b="1" sz="1500">
              <a:solidFill>
                <a:schemeClr val="dk1"/>
              </a:solidFill>
              <a:latin typeface="DM Sans"/>
              <a:ea typeface="DM Sans"/>
              <a:cs typeface="DM Sans"/>
              <a:sym typeface="DM Sans"/>
            </a:endParaRPr>
          </a:p>
          <a:p>
            <a:pPr indent="0" lvl="0" marL="0" rtl="0" algn="l">
              <a:spcBef>
                <a:spcPts val="0"/>
              </a:spcBef>
              <a:spcAft>
                <a:spcPts val="0"/>
              </a:spcAft>
              <a:buNone/>
            </a:pPr>
            <a:r>
              <a:rPr lang="en-US" sz="900">
                <a:solidFill>
                  <a:schemeClr val="dk1"/>
                </a:solidFill>
                <a:latin typeface="DM Sans"/>
                <a:ea typeface="DM Sans"/>
                <a:cs typeface="DM Sans"/>
                <a:sym typeface="DM Sans"/>
              </a:rPr>
              <a:t>All formats use Parquet!</a:t>
            </a:r>
            <a:endParaRPr sz="900">
              <a:solidFill>
                <a:schemeClr val="dk1"/>
              </a:solidFill>
              <a:latin typeface="DM Sans"/>
              <a:ea typeface="DM Sans"/>
              <a:cs typeface="DM Sans"/>
              <a:sym typeface="DM Sans"/>
            </a:endParaRPr>
          </a:p>
          <a:p>
            <a:pPr indent="0" lvl="0" marL="0" rtl="0" algn="l">
              <a:spcBef>
                <a:spcPts val="0"/>
              </a:spcBef>
              <a:spcAft>
                <a:spcPts val="0"/>
              </a:spcAft>
              <a:buNone/>
            </a:pPr>
            <a:r>
              <a:t/>
            </a:r>
            <a:endParaRPr b="1" sz="1500">
              <a:solidFill>
                <a:schemeClr val="dk1"/>
              </a:solidFill>
              <a:latin typeface="DM Sans"/>
              <a:ea typeface="DM Sans"/>
              <a:cs typeface="DM Sans"/>
              <a:sym typeface="DM Sans"/>
            </a:endParaRPr>
          </a:p>
        </p:txBody>
      </p:sp>
      <p:sp>
        <p:nvSpPr>
          <p:cNvPr id="2760" name="Google Shape;2760;g279a4a6f3d1_0_1969"/>
          <p:cNvSpPr txBox="1"/>
          <p:nvPr/>
        </p:nvSpPr>
        <p:spPr>
          <a:xfrm>
            <a:off x="562221" y="401698"/>
            <a:ext cx="79986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3200">
                <a:solidFill>
                  <a:schemeClr val="dk1"/>
                </a:solidFill>
                <a:latin typeface="DM Mono Medium"/>
                <a:ea typeface="DM Mono Medium"/>
                <a:cs typeface="DM Mono Medium"/>
                <a:sym typeface="DM Mono Medium"/>
                <a:extLst>
                  <a:ext uri="http://customooxmlschemas.google.com/">
                    <go:slidesCustomData xmlns:go="http://customooxmlschemas.google.com/" textRoundtripDataId="13"/>
                  </a:ext>
                </a:extLst>
              </a:rPr>
              <a:t>Delta UniForm</a:t>
            </a:r>
            <a:endParaRPr sz="2100">
              <a:solidFill>
                <a:srgbClr val="1B3139"/>
              </a:solidFill>
              <a:latin typeface="DM Sans Medium"/>
              <a:ea typeface="DM Sans Medium"/>
              <a:cs typeface="DM Sans Medium"/>
              <a:sym typeface="DM Sans Medium"/>
            </a:endParaRPr>
          </a:p>
        </p:txBody>
      </p:sp>
      <p:sp>
        <p:nvSpPr>
          <p:cNvPr id="2761" name="Google Shape;2761;g279a4a6f3d1_0_1969"/>
          <p:cNvSpPr txBox="1"/>
          <p:nvPr>
            <p:ph idx="4294967295"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2"/>
              </a:buClr>
              <a:buSzPts val="1500"/>
              <a:buFont typeface="Arial"/>
              <a:buNone/>
            </a:pPr>
            <a:r>
              <a:rPr lang="en-US">
                <a:solidFill>
                  <a:schemeClr val="accent1"/>
                </a:solidFill>
                <a:latin typeface="DM Sans Medium"/>
                <a:ea typeface="DM Sans Medium"/>
                <a:cs typeface="DM Sans Medium"/>
                <a:sym typeface="DM Sans Medium"/>
              </a:rPr>
              <a:t>Write Delta, read as Iceberg</a:t>
            </a:r>
            <a:endParaRPr/>
          </a:p>
          <a:p>
            <a:pPr indent="0" lvl="0" marL="0" rtl="0" algn="l">
              <a:spcBef>
                <a:spcPts val="0"/>
              </a:spcBef>
              <a:spcAft>
                <a:spcPts val="0"/>
              </a:spcAft>
              <a:buClr>
                <a:schemeClr val="dk2"/>
              </a:buClr>
              <a:buSzPts val="1500"/>
              <a:buFont typeface="Arial"/>
              <a:buNone/>
            </a:pPr>
            <a:r>
              <a:t/>
            </a:r>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g279a4a6f3d1_0_2002"/>
          <p:cNvSpPr txBox="1"/>
          <p:nvPr>
            <p:ph type="title"/>
          </p:nvPr>
        </p:nvSpPr>
        <p:spPr>
          <a:xfrm>
            <a:off x="749628" y="535597"/>
            <a:ext cx="106647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How Delta Lake </a:t>
            </a:r>
            <a:r>
              <a:rPr lang="en-US">
                <a:solidFill>
                  <a:schemeClr val="dk2"/>
                </a:solidFill>
              </a:rPr>
              <a:t>UniForm</a:t>
            </a:r>
            <a:r>
              <a:rPr lang="en-US"/>
              <a:t> works</a:t>
            </a:r>
            <a:endParaRPr/>
          </a:p>
        </p:txBody>
      </p:sp>
      <p:sp>
        <p:nvSpPr>
          <p:cNvPr id="2767" name="Google Shape;2767;g279a4a6f3d1_0_2002"/>
          <p:cNvSpPr txBox="1"/>
          <p:nvPr>
            <p:ph idx="12" type="sldNum"/>
          </p:nvPr>
        </p:nvSpPr>
        <p:spPr>
          <a:xfrm>
            <a:off x="11103338" y="6473300"/>
            <a:ext cx="324300" cy="18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768" name="Google Shape;2768;g279a4a6f3d1_0_2002"/>
          <p:cNvSpPr txBox="1"/>
          <p:nvPr>
            <p:ph type="title"/>
          </p:nvPr>
        </p:nvSpPr>
        <p:spPr>
          <a:xfrm>
            <a:off x="5428131" y="2014417"/>
            <a:ext cx="6387000" cy="3420300"/>
          </a:xfrm>
          <a:prstGeom prst="rect">
            <a:avLst/>
          </a:prstGeom>
        </p:spPr>
        <p:txBody>
          <a:bodyPr anchorCtr="0" anchor="ctr" bIns="0" lIns="0" spcFirstLastPara="1" rIns="0" wrap="square" tIns="0">
            <a:noAutofit/>
          </a:bodyPr>
          <a:lstStyle/>
          <a:p>
            <a:pPr indent="-457200" lvl="0" marL="609600" rtl="0" algn="l">
              <a:lnSpc>
                <a:spcPct val="150000"/>
              </a:lnSpc>
              <a:spcBef>
                <a:spcPts val="1100"/>
              </a:spcBef>
              <a:spcAft>
                <a:spcPts val="0"/>
              </a:spcAft>
              <a:buClr>
                <a:schemeClr val="dk1"/>
              </a:buClr>
              <a:buSzPts val="2400"/>
              <a:buFont typeface="DM Sans"/>
              <a:buChar char="✓"/>
            </a:pPr>
            <a:r>
              <a:rPr b="0" lang="en-US" sz="2400">
                <a:solidFill>
                  <a:schemeClr val="dk1"/>
                </a:solidFill>
                <a:latin typeface="DM Sans"/>
                <a:ea typeface="DM Sans"/>
                <a:cs typeface="DM Sans"/>
                <a:sym typeface="DM Sans"/>
              </a:rPr>
              <a:t>Metadata automatically generated to make Delta accessible as Iceberg/Hudi</a:t>
            </a:r>
            <a:endParaRPr b="0" sz="2400">
              <a:solidFill>
                <a:schemeClr val="dk1"/>
              </a:solidFill>
              <a:latin typeface="DM Sans"/>
              <a:ea typeface="DM Sans"/>
              <a:cs typeface="DM Sans"/>
              <a:sym typeface="DM Sans"/>
            </a:endParaRPr>
          </a:p>
          <a:p>
            <a:pPr indent="-457200" lvl="0" marL="609600" rtl="0" algn="l">
              <a:lnSpc>
                <a:spcPct val="150000"/>
              </a:lnSpc>
              <a:spcBef>
                <a:spcPts val="0"/>
              </a:spcBef>
              <a:spcAft>
                <a:spcPts val="0"/>
              </a:spcAft>
              <a:buClr>
                <a:schemeClr val="dk1"/>
              </a:buClr>
              <a:buSzPts val="2400"/>
              <a:buFont typeface="DM Sans"/>
              <a:buChar char="✓"/>
            </a:pPr>
            <a:r>
              <a:rPr b="0" lang="en-US" sz="2400">
                <a:solidFill>
                  <a:schemeClr val="dk1"/>
                </a:solidFill>
                <a:latin typeface="DM Sans"/>
                <a:ea typeface="DM Sans"/>
                <a:cs typeface="DM Sans"/>
                <a:sym typeface="DM Sans"/>
              </a:rPr>
              <a:t>Parquet files remain the same</a:t>
            </a:r>
            <a:endParaRPr b="0" sz="2400">
              <a:solidFill>
                <a:schemeClr val="dk1"/>
              </a:solidFill>
              <a:latin typeface="DM Sans"/>
              <a:ea typeface="DM Sans"/>
              <a:cs typeface="DM Sans"/>
              <a:sym typeface="DM Sans"/>
            </a:endParaRPr>
          </a:p>
          <a:p>
            <a:pPr indent="-457200" lvl="0" marL="609600" rtl="0" algn="l">
              <a:lnSpc>
                <a:spcPct val="150000"/>
              </a:lnSpc>
              <a:spcBef>
                <a:spcPts val="0"/>
              </a:spcBef>
              <a:spcAft>
                <a:spcPts val="0"/>
              </a:spcAft>
              <a:buClr>
                <a:schemeClr val="dk1"/>
              </a:buClr>
              <a:buSzPts val="2400"/>
              <a:buFont typeface="DM Sans"/>
              <a:buChar char="✓"/>
            </a:pPr>
            <a:r>
              <a:rPr b="0" lang="en-US" sz="2400">
                <a:solidFill>
                  <a:schemeClr val="dk1"/>
                </a:solidFill>
                <a:latin typeface="DM Sans"/>
                <a:ea typeface="DM Sans"/>
                <a:cs typeface="DM Sans"/>
                <a:sym typeface="DM Sans"/>
              </a:rPr>
              <a:t>Metadata is co-located with data </a:t>
            </a:r>
            <a:endParaRPr b="0" sz="2400">
              <a:solidFill>
                <a:schemeClr val="dk1"/>
              </a:solidFill>
              <a:latin typeface="DM Sans"/>
              <a:ea typeface="DM Sans"/>
              <a:cs typeface="DM Sans"/>
              <a:sym typeface="DM Sans"/>
            </a:endParaRPr>
          </a:p>
        </p:txBody>
      </p:sp>
      <p:pic>
        <p:nvPicPr>
          <p:cNvPr id="2769" name="Google Shape;2769;g279a4a6f3d1_0_2002"/>
          <p:cNvPicPr preferRelativeResize="0"/>
          <p:nvPr/>
        </p:nvPicPr>
        <p:blipFill rotWithShape="1">
          <a:blip r:embed="rId3">
            <a:alphaModFix/>
          </a:blip>
          <a:srcRect b="18400" l="0" r="3474" t="0"/>
          <a:stretch/>
        </p:blipFill>
        <p:spPr>
          <a:xfrm>
            <a:off x="1530357" y="2769021"/>
            <a:ext cx="2456299" cy="1618100"/>
          </a:xfrm>
          <a:prstGeom prst="rect">
            <a:avLst/>
          </a:prstGeom>
          <a:noFill/>
          <a:ln>
            <a:noFill/>
          </a:ln>
        </p:spPr>
      </p:pic>
      <p:grpSp>
        <p:nvGrpSpPr>
          <p:cNvPr id="2770" name="Google Shape;2770;g279a4a6f3d1_0_2002"/>
          <p:cNvGrpSpPr/>
          <p:nvPr/>
        </p:nvGrpSpPr>
        <p:grpSpPr>
          <a:xfrm>
            <a:off x="1244179" y="2002547"/>
            <a:ext cx="3027599" cy="3027599"/>
            <a:chOff x="8202413" y="750000"/>
            <a:chExt cx="1741200" cy="1741200"/>
          </a:xfrm>
        </p:grpSpPr>
        <p:sp>
          <p:nvSpPr>
            <p:cNvPr id="2771" name="Google Shape;2771;g279a4a6f3d1_0_2002"/>
            <p:cNvSpPr/>
            <p:nvPr/>
          </p:nvSpPr>
          <p:spPr>
            <a:xfrm>
              <a:off x="8202413" y="750000"/>
              <a:ext cx="1741200" cy="1741200"/>
            </a:xfrm>
            <a:prstGeom prst="arc">
              <a:avLst>
                <a:gd fmla="val 16200000" name="adj1"/>
                <a:gd fmla="val 0" name="adj2"/>
              </a:avLst>
            </a:prstGeom>
            <a:noFill/>
            <a:ln cap="flat" cmpd="sng" w="19050">
              <a:solidFill>
                <a:schemeClr val="dk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72" name="Google Shape;2772;g279a4a6f3d1_0_2002"/>
            <p:cNvSpPr/>
            <p:nvPr/>
          </p:nvSpPr>
          <p:spPr>
            <a:xfrm rot="-5400000">
              <a:off x="8202413" y="750000"/>
              <a:ext cx="1741200" cy="1741200"/>
            </a:xfrm>
            <a:prstGeom prst="arc">
              <a:avLst>
                <a:gd fmla="val 16200000" name="adj1"/>
                <a:gd fmla="val 0" name="adj2"/>
              </a:avLst>
            </a:prstGeom>
            <a:noFill/>
            <a:ln cap="flat" cmpd="sng" w="19050">
              <a:solidFill>
                <a:schemeClr val="dk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sp>
        <p:nvSpPr>
          <p:cNvPr id="2773" name="Google Shape;2773;g279a4a6f3d1_0_2002"/>
          <p:cNvSpPr/>
          <p:nvPr/>
        </p:nvSpPr>
        <p:spPr>
          <a:xfrm>
            <a:off x="1244191" y="2292119"/>
            <a:ext cx="596400" cy="5964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74" name="Google Shape;2774;g279a4a6f3d1_0_2002"/>
          <p:cNvSpPr/>
          <p:nvPr/>
        </p:nvSpPr>
        <p:spPr>
          <a:xfrm>
            <a:off x="2459791" y="1731019"/>
            <a:ext cx="596400" cy="5964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75" name="Google Shape;2775;g279a4a6f3d1_0_2002"/>
          <p:cNvSpPr/>
          <p:nvPr/>
        </p:nvSpPr>
        <p:spPr>
          <a:xfrm>
            <a:off x="3625691" y="2327419"/>
            <a:ext cx="596400" cy="5964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2776" name="Google Shape;2776;g279a4a6f3d1_0_2002"/>
          <p:cNvPicPr preferRelativeResize="0"/>
          <p:nvPr/>
        </p:nvPicPr>
        <p:blipFill>
          <a:blip r:embed="rId4">
            <a:alphaModFix/>
          </a:blip>
          <a:stretch>
            <a:fillRect/>
          </a:stretch>
        </p:blipFill>
        <p:spPr>
          <a:xfrm>
            <a:off x="1329924" y="2444986"/>
            <a:ext cx="424827" cy="290594"/>
          </a:xfrm>
          <a:prstGeom prst="rect">
            <a:avLst/>
          </a:prstGeom>
          <a:noFill/>
          <a:ln>
            <a:noFill/>
          </a:ln>
        </p:spPr>
      </p:pic>
      <p:pic>
        <p:nvPicPr>
          <p:cNvPr id="2777" name="Google Shape;2777;g279a4a6f3d1_0_2002"/>
          <p:cNvPicPr preferRelativeResize="0"/>
          <p:nvPr/>
        </p:nvPicPr>
        <p:blipFill rotWithShape="1">
          <a:blip r:embed="rId3">
            <a:alphaModFix/>
          </a:blip>
          <a:srcRect b="18400" l="0" r="3474" t="0"/>
          <a:stretch/>
        </p:blipFill>
        <p:spPr>
          <a:xfrm>
            <a:off x="2521660" y="1873519"/>
            <a:ext cx="472667" cy="311401"/>
          </a:xfrm>
          <a:prstGeom prst="rect">
            <a:avLst/>
          </a:prstGeom>
          <a:noFill/>
          <a:ln>
            <a:noFill/>
          </a:ln>
        </p:spPr>
      </p:pic>
      <p:pic>
        <p:nvPicPr>
          <p:cNvPr id="2778" name="Google Shape;2778;g279a4a6f3d1_0_2002"/>
          <p:cNvPicPr preferRelativeResize="0"/>
          <p:nvPr/>
        </p:nvPicPr>
        <p:blipFill>
          <a:blip r:embed="rId5">
            <a:alphaModFix/>
          </a:blip>
          <a:stretch>
            <a:fillRect/>
          </a:stretch>
        </p:blipFill>
        <p:spPr>
          <a:xfrm>
            <a:off x="3748626" y="2450320"/>
            <a:ext cx="350446" cy="350478"/>
          </a:xfrm>
          <a:prstGeom prst="rect">
            <a:avLst/>
          </a:prstGeom>
          <a:noFill/>
          <a:ln>
            <a:noFill/>
          </a:ln>
        </p:spPr>
      </p:pic>
      <p:sp>
        <p:nvSpPr>
          <p:cNvPr id="2779" name="Google Shape;2779;g279a4a6f3d1_0_2002"/>
          <p:cNvSpPr txBox="1"/>
          <p:nvPr/>
        </p:nvSpPr>
        <p:spPr>
          <a:xfrm>
            <a:off x="1374833" y="4442200"/>
            <a:ext cx="2797500" cy="5694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b="1" lang="en-US" sz="2100">
                <a:solidFill>
                  <a:schemeClr val="dk1"/>
                </a:solidFill>
                <a:latin typeface="DM Sans"/>
                <a:ea typeface="DM Sans"/>
                <a:cs typeface="DM Sans"/>
                <a:sym typeface="DM Sans"/>
              </a:rPr>
              <a:t>Delta Lake </a:t>
            </a:r>
            <a:r>
              <a:rPr b="1" lang="en-US" sz="2100">
                <a:solidFill>
                  <a:srgbClr val="FF6952"/>
                </a:solidFill>
                <a:latin typeface="DM Sans"/>
                <a:ea typeface="DM Sans"/>
                <a:cs typeface="DM Sans"/>
                <a:sym typeface="DM Sans"/>
              </a:rPr>
              <a:t>UniForm</a:t>
            </a:r>
            <a:endParaRPr sz="2000">
              <a:solidFill>
                <a:srgbClr val="FF6952"/>
              </a:solidFill>
            </a:endParaRPr>
          </a:p>
        </p:txBody>
      </p:sp>
      <p:sp>
        <p:nvSpPr>
          <p:cNvPr id="2780" name="Google Shape;2780;g279a4a6f3d1_0_2002"/>
          <p:cNvSpPr txBox="1"/>
          <p:nvPr/>
        </p:nvSpPr>
        <p:spPr>
          <a:xfrm>
            <a:off x="932455" y="5091449"/>
            <a:ext cx="3990600" cy="8310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solidFill>
                  <a:schemeClr val="dk1"/>
                </a:solidFill>
                <a:latin typeface="DM Sans Medium"/>
                <a:ea typeface="DM Sans Medium"/>
                <a:cs typeface="DM Sans Medium"/>
                <a:sym typeface="DM Sans Medium"/>
              </a:rPr>
              <a:t>Data stored in Delta can be read as if it were Iceberg or Hudi</a:t>
            </a:r>
            <a:endParaRPr sz="19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4" name="Shape 2784"/>
        <p:cNvGrpSpPr/>
        <p:nvPr/>
      </p:nvGrpSpPr>
      <p:grpSpPr>
        <a:xfrm>
          <a:off x="0" y="0"/>
          <a:ext cx="0" cy="0"/>
          <a:chOff x="0" y="0"/>
          <a:chExt cx="0" cy="0"/>
        </a:xfrm>
      </p:grpSpPr>
      <p:sp>
        <p:nvSpPr>
          <p:cNvPr id="2785" name="Google Shape;2785;g279a4a6f3d1_0_2020"/>
          <p:cNvSpPr/>
          <p:nvPr/>
        </p:nvSpPr>
        <p:spPr>
          <a:xfrm>
            <a:off x="594667" y="1708667"/>
            <a:ext cx="5001000" cy="4597200"/>
          </a:xfrm>
          <a:prstGeom prst="roundRect">
            <a:avLst>
              <a:gd fmla="val 16667" name="adj"/>
            </a:avLst>
          </a:prstGeom>
          <a:solidFill>
            <a:srgbClr val="FFFFFF"/>
          </a:solidFill>
          <a:ln cap="flat" cmpd="sng" w="38100">
            <a:solidFill>
              <a:srgbClr val="17B4D5"/>
            </a:solidFill>
            <a:prstDash val="solid"/>
            <a:round/>
            <a:headEnd len="sm" w="sm" type="none"/>
            <a:tailEnd len="sm" w="sm" type="none"/>
          </a:ln>
        </p:spPr>
        <p:txBody>
          <a:bodyPr anchorCtr="0" anchor="t" bIns="121875" lIns="121875" spcFirstLastPara="1" rIns="121875" wrap="square" tIns="121875">
            <a:noAutofit/>
          </a:bodyPr>
          <a:lstStyle/>
          <a:p>
            <a:pPr indent="0" lvl="0" marL="0" rtl="0" algn="l">
              <a:spcBef>
                <a:spcPts val="0"/>
              </a:spcBef>
              <a:spcAft>
                <a:spcPts val="0"/>
              </a:spcAft>
              <a:buNone/>
            </a:pPr>
            <a:r>
              <a:t/>
            </a:r>
            <a:endParaRPr sz="800">
              <a:solidFill>
                <a:schemeClr val="dk2"/>
              </a:solidFill>
              <a:latin typeface="DM Sans"/>
              <a:ea typeface="DM Sans"/>
              <a:cs typeface="DM Sans"/>
              <a:sym typeface="DM Sans"/>
            </a:endParaRPr>
          </a:p>
        </p:txBody>
      </p:sp>
      <p:sp>
        <p:nvSpPr>
          <p:cNvPr id="2786" name="Google Shape;2786;g279a4a6f3d1_0_2020"/>
          <p:cNvSpPr/>
          <p:nvPr/>
        </p:nvSpPr>
        <p:spPr>
          <a:xfrm>
            <a:off x="6428633" y="1708667"/>
            <a:ext cx="5001000" cy="4597200"/>
          </a:xfrm>
          <a:prstGeom prst="roundRect">
            <a:avLst>
              <a:gd fmla="val 16667" name="adj"/>
            </a:avLst>
          </a:prstGeom>
          <a:solidFill>
            <a:srgbClr val="FFFFFF"/>
          </a:solidFill>
          <a:ln cap="flat" cmpd="sng" w="38100">
            <a:solidFill>
              <a:srgbClr val="1569A2"/>
            </a:solidFill>
            <a:prstDash val="solid"/>
            <a:round/>
            <a:headEnd len="sm" w="sm" type="none"/>
            <a:tailEnd len="sm" w="sm" type="none"/>
          </a:ln>
        </p:spPr>
        <p:txBody>
          <a:bodyPr anchorCtr="0" anchor="t" bIns="121875" lIns="121875" spcFirstLastPara="1" rIns="121875" wrap="square" tIns="121875">
            <a:noAutofit/>
          </a:bodyPr>
          <a:lstStyle/>
          <a:p>
            <a:pPr indent="0" lvl="0" marL="0" rtl="0" algn="ctr">
              <a:spcBef>
                <a:spcPts val="0"/>
              </a:spcBef>
              <a:spcAft>
                <a:spcPts val="0"/>
              </a:spcAft>
              <a:buNone/>
            </a:pPr>
            <a:r>
              <a:t/>
            </a:r>
            <a:endParaRPr sz="1500">
              <a:highlight>
                <a:srgbClr val="FFFFFF"/>
              </a:highlight>
            </a:endParaRPr>
          </a:p>
        </p:txBody>
      </p:sp>
      <p:pic>
        <p:nvPicPr>
          <p:cNvPr id="2787" name="Google Shape;2787;g279a4a6f3d1_0_2020"/>
          <p:cNvPicPr preferRelativeResize="0"/>
          <p:nvPr/>
        </p:nvPicPr>
        <p:blipFill>
          <a:blip r:embed="rId3">
            <a:alphaModFix/>
          </a:blip>
          <a:stretch>
            <a:fillRect/>
          </a:stretch>
        </p:blipFill>
        <p:spPr>
          <a:xfrm>
            <a:off x="6697133" y="1925633"/>
            <a:ext cx="4348045" cy="3935782"/>
          </a:xfrm>
          <a:prstGeom prst="rect">
            <a:avLst/>
          </a:prstGeom>
          <a:noFill/>
          <a:ln>
            <a:noFill/>
          </a:ln>
        </p:spPr>
      </p:pic>
      <p:pic>
        <p:nvPicPr>
          <p:cNvPr id="2788" name="Google Shape;2788;g279a4a6f3d1_0_2020"/>
          <p:cNvPicPr preferRelativeResize="0"/>
          <p:nvPr/>
        </p:nvPicPr>
        <p:blipFill rotWithShape="1">
          <a:blip r:embed="rId4">
            <a:alphaModFix/>
          </a:blip>
          <a:srcRect b="0" l="0" r="0" t="0"/>
          <a:stretch/>
        </p:blipFill>
        <p:spPr>
          <a:xfrm>
            <a:off x="8575553" y="754137"/>
            <a:ext cx="2853572" cy="777610"/>
          </a:xfrm>
          <a:prstGeom prst="rect">
            <a:avLst/>
          </a:prstGeom>
          <a:noFill/>
          <a:ln>
            <a:noFill/>
          </a:ln>
        </p:spPr>
      </p:pic>
      <p:sp>
        <p:nvSpPr>
          <p:cNvPr id="2789" name="Google Shape;2789;g279a4a6f3d1_0_2020"/>
          <p:cNvSpPr txBox="1"/>
          <p:nvPr/>
        </p:nvSpPr>
        <p:spPr>
          <a:xfrm>
            <a:off x="2410467" y="1852433"/>
            <a:ext cx="1369500" cy="4464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300">
                <a:latin typeface="DM Sans"/>
                <a:ea typeface="DM Sans"/>
                <a:cs typeface="DM Sans"/>
                <a:sym typeface="DM Sans"/>
              </a:rPr>
              <a:t>db1.table1</a:t>
            </a:r>
            <a:endParaRPr sz="1300">
              <a:latin typeface="DM Sans"/>
              <a:ea typeface="DM Sans"/>
              <a:cs typeface="DM Sans"/>
              <a:sym typeface="DM Sans"/>
            </a:endParaRPr>
          </a:p>
        </p:txBody>
      </p:sp>
      <p:cxnSp>
        <p:nvCxnSpPr>
          <p:cNvPr id="2790" name="Google Shape;2790;g279a4a6f3d1_0_2020"/>
          <p:cNvCxnSpPr/>
          <p:nvPr/>
        </p:nvCxnSpPr>
        <p:spPr>
          <a:xfrm>
            <a:off x="938567" y="2700633"/>
            <a:ext cx="4143900" cy="0"/>
          </a:xfrm>
          <a:prstGeom prst="straightConnector1">
            <a:avLst/>
          </a:prstGeom>
          <a:noFill/>
          <a:ln cap="flat" cmpd="sng" w="9525">
            <a:solidFill>
              <a:schemeClr val="dk2"/>
            </a:solidFill>
            <a:prstDash val="lgDash"/>
            <a:round/>
            <a:headEnd len="med" w="med" type="none"/>
            <a:tailEnd len="med" w="med" type="none"/>
          </a:ln>
        </p:spPr>
      </p:cxnSp>
      <p:cxnSp>
        <p:nvCxnSpPr>
          <p:cNvPr id="2791" name="Google Shape;2791;g279a4a6f3d1_0_2020"/>
          <p:cNvCxnSpPr/>
          <p:nvPr/>
        </p:nvCxnSpPr>
        <p:spPr>
          <a:xfrm>
            <a:off x="973867" y="5105567"/>
            <a:ext cx="4143900" cy="0"/>
          </a:xfrm>
          <a:prstGeom prst="straightConnector1">
            <a:avLst/>
          </a:prstGeom>
          <a:noFill/>
          <a:ln cap="flat" cmpd="sng" w="9525">
            <a:solidFill>
              <a:schemeClr val="dk2"/>
            </a:solidFill>
            <a:prstDash val="lgDash"/>
            <a:round/>
            <a:headEnd len="med" w="med" type="none"/>
            <a:tailEnd len="med" w="med" type="none"/>
          </a:ln>
        </p:spPr>
      </p:cxnSp>
      <p:sp>
        <p:nvSpPr>
          <p:cNvPr id="2792" name="Google Shape;2792;g279a4a6f3d1_0_2020"/>
          <p:cNvSpPr txBox="1"/>
          <p:nvPr/>
        </p:nvSpPr>
        <p:spPr>
          <a:xfrm>
            <a:off x="877467" y="2640767"/>
            <a:ext cx="3831600" cy="3693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800">
                <a:latin typeface="Barlow Medium"/>
                <a:ea typeface="Barlow Medium"/>
                <a:cs typeface="Barlow Medium"/>
                <a:sym typeface="Barlow Medium"/>
              </a:rPr>
              <a:t>_delta_log</a:t>
            </a:r>
            <a:endParaRPr sz="800">
              <a:latin typeface="Barlow Medium"/>
              <a:ea typeface="Barlow Medium"/>
              <a:cs typeface="Barlow Medium"/>
              <a:sym typeface="Barlow Medium"/>
            </a:endParaRPr>
          </a:p>
        </p:txBody>
      </p:sp>
      <p:pic>
        <p:nvPicPr>
          <p:cNvPr id="2793" name="Google Shape;2793;g279a4a6f3d1_0_2020"/>
          <p:cNvPicPr preferRelativeResize="0"/>
          <p:nvPr/>
        </p:nvPicPr>
        <p:blipFill>
          <a:blip r:embed="rId5">
            <a:alphaModFix/>
          </a:blip>
          <a:stretch>
            <a:fillRect/>
          </a:stretch>
        </p:blipFill>
        <p:spPr>
          <a:xfrm>
            <a:off x="1849000" y="5249033"/>
            <a:ext cx="911013" cy="712955"/>
          </a:xfrm>
          <a:prstGeom prst="rect">
            <a:avLst/>
          </a:prstGeom>
          <a:noFill/>
          <a:ln>
            <a:noFill/>
          </a:ln>
        </p:spPr>
      </p:pic>
      <p:pic>
        <p:nvPicPr>
          <p:cNvPr id="2794" name="Google Shape;2794;g279a4a6f3d1_0_2020"/>
          <p:cNvPicPr preferRelativeResize="0"/>
          <p:nvPr/>
        </p:nvPicPr>
        <p:blipFill>
          <a:blip r:embed="rId5">
            <a:alphaModFix/>
          </a:blip>
          <a:stretch>
            <a:fillRect/>
          </a:stretch>
        </p:blipFill>
        <p:spPr>
          <a:xfrm>
            <a:off x="2798217" y="5249033"/>
            <a:ext cx="911013" cy="712955"/>
          </a:xfrm>
          <a:prstGeom prst="rect">
            <a:avLst/>
          </a:prstGeom>
          <a:noFill/>
          <a:ln>
            <a:noFill/>
          </a:ln>
        </p:spPr>
      </p:pic>
      <p:pic>
        <p:nvPicPr>
          <p:cNvPr id="2795" name="Google Shape;2795;g279a4a6f3d1_0_2020"/>
          <p:cNvPicPr preferRelativeResize="0"/>
          <p:nvPr/>
        </p:nvPicPr>
        <p:blipFill>
          <a:blip r:embed="rId5">
            <a:alphaModFix/>
          </a:blip>
          <a:stretch>
            <a:fillRect/>
          </a:stretch>
        </p:blipFill>
        <p:spPr>
          <a:xfrm>
            <a:off x="3747450" y="5249033"/>
            <a:ext cx="911013" cy="712955"/>
          </a:xfrm>
          <a:prstGeom prst="rect">
            <a:avLst/>
          </a:prstGeom>
          <a:noFill/>
          <a:ln>
            <a:noFill/>
          </a:ln>
        </p:spPr>
      </p:pic>
      <p:sp>
        <p:nvSpPr>
          <p:cNvPr id="2796" name="Google Shape;2796;g279a4a6f3d1_0_2020"/>
          <p:cNvSpPr txBox="1"/>
          <p:nvPr/>
        </p:nvSpPr>
        <p:spPr>
          <a:xfrm>
            <a:off x="905333" y="5059000"/>
            <a:ext cx="3831600" cy="3693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800">
                <a:latin typeface="Barlow Medium"/>
                <a:ea typeface="Barlow Medium"/>
                <a:cs typeface="Barlow Medium"/>
                <a:sym typeface="Barlow Medium"/>
              </a:rPr>
              <a:t>data layer</a:t>
            </a:r>
            <a:endParaRPr sz="800">
              <a:latin typeface="Barlow Medium"/>
              <a:ea typeface="Barlow Medium"/>
              <a:cs typeface="Barlow Medium"/>
              <a:sym typeface="Barlow Medium"/>
            </a:endParaRPr>
          </a:p>
        </p:txBody>
      </p:sp>
      <p:sp>
        <p:nvSpPr>
          <p:cNvPr id="2797" name="Google Shape;2797;g279a4a6f3d1_0_2020"/>
          <p:cNvSpPr/>
          <p:nvPr/>
        </p:nvSpPr>
        <p:spPr>
          <a:xfrm flipH="1">
            <a:off x="1622033" y="3419933"/>
            <a:ext cx="838200" cy="713100"/>
          </a:xfrm>
          <a:prstGeom prst="snip1Rect">
            <a:avLst>
              <a:gd fmla="val 27963" name="adj"/>
            </a:avLst>
          </a:prstGeom>
          <a:solidFill>
            <a:schemeClr val="lt1"/>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700"/>
          </a:p>
        </p:txBody>
      </p:sp>
      <p:sp>
        <p:nvSpPr>
          <p:cNvPr id="2798" name="Google Shape;2798;g279a4a6f3d1_0_2020"/>
          <p:cNvSpPr/>
          <p:nvPr/>
        </p:nvSpPr>
        <p:spPr>
          <a:xfrm flipH="1">
            <a:off x="2746450" y="3419933"/>
            <a:ext cx="838200" cy="713100"/>
          </a:xfrm>
          <a:prstGeom prst="snip1Rect">
            <a:avLst>
              <a:gd fmla="val 27963" name="adj"/>
            </a:avLst>
          </a:prstGeom>
          <a:solidFill>
            <a:schemeClr val="lt1"/>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700"/>
          </a:p>
        </p:txBody>
      </p:sp>
      <p:sp>
        <p:nvSpPr>
          <p:cNvPr id="2799" name="Google Shape;2799;g279a4a6f3d1_0_2020"/>
          <p:cNvSpPr txBox="1"/>
          <p:nvPr/>
        </p:nvSpPr>
        <p:spPr>
          <a:xfrm>
            <a:off x="1536033" y="3591933"/>
            <a:ext cx="1010400" cy="3693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800">
                <a:latin typeface="Barlow Medium"/>
                <a:ea typeface="Barlow Medium"/>
                <a:cs typeface="Barlow Medium"/>
                <a:sym typeface="Barlow Medium"/>
              </a:rPr>
              <a:t>000.checkpoint</a:t>
            </a:r>
            <a:endParaRPr sz="800">
              <a:latin typeface="Barlow Medium"/>
              <a:ea typeface="Barlow Medium"/>
              <a:cs typeface="Barlow Medium"/>
              <a:sym typeface="Barlow Medium"/>
            </a:endParaRPr>
          </a:p>
        </p:txBody>
      </p:sp>
      <p:sp>
        <p:nvSpPr>
          <p:cNvPr id="2800" name="Google Shape;2800;g279a4a6f3d1_0_2020"/>
          <p:cNvSpPr txBox="1"/>
          <p:nvPr/>
        </p:nvSpPr>
        <p:spPr>
          <a:xfrm>
            <a:off x="2860667" y="3591933"/>
            <a:ext cx="1010400" cy="3693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800">
                <a:latin typeface="Barlow Medium"/>
                <a:ea typeface="Barlow Medium"/>
                <a:cs typeface="Barlow Medium"/>
                <a:sym typeface="Barlow Medium"/>
              </a:rPr>
              <a:t>001.json</a:t>
            </a:r>
            <a:endParaRPr sz="800">
              <a:latin typeface="Barlow Medium"/>
              <a:ea typeface="Barlow Medium"/>
              <a:cs typeface="Barlow Medium"/>
              <a:sym typeface="Barlow Medium"/>
            </a:endParaRPr>
          </a:p>
        </p:txBody>
      </p:sp>
      <p:sp>
        <p:nvSpPr>
          <p:cNvPr id="2801" name="Google Shape;2801;g279a4a6f3d1_0_2020"/>
          <p:cNvSpPr/>
          <p:nvPr/>
        </p:nvSpPr>
        <p:spPr>
          <a:xfrm flipH="1">
            <a:off x="3870850" y="3419933"/>
            <a:ext cx="838200" cy="713100"/>
          </a:xfrm>
          <a:prstGeom prst="snip1Rect">
            <a:avLst>
              <a:gd fmla="val 27963" name="adj"/>
            </a:avLst>
          </a:prstGeom>
          <a:solidFill>
            <a:schemeClr val="lt1"/>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700"/>
          </a:p>
        </p:txBody>
      </p:sp>
      <p:sp>
        <p:nvSpPr>
          <p:cNvPr id="2802" name="Google Shape;2802;g279a4a6f3d1_0_2020"/>
          <p:cNvSpPr txBox="1"/>
          <p:nvPr/>
        </p:nvSpPr>
        <p:spPr>
          <a:xfrm>
            <a:off x="3982333" y="3591933"/>
            <a:ext cx="1010400" cy="3693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800">
                <a:latin typeface="Barlow Medium"/>
                <a:ea typeface="Barlow Medium"/>
                <a:cs typeface="Barlow Medium"/>
                <a:sym typeface="Barlow Medium"/>
              </a:rPr>
              <a:t>002.json</a:t>
            </a:r>
            <a:endParaRPr sz="800">
              <a:latin typeface="Barlow Medium"/>
              <a:ea typeface="Barlow Medium"/>
              <a:cs typeface="Barlow Medium"/>
              <a:sym typeface="Barlow Medium"/>
            </a:endParaRPr>
          </a:p>
        </p:txBody>
      </p:sp>
      <p:cxnSp>
        <p:nvCxnSpPr>
          <p:cNvPr id="2803" name="Google Shape;2803;g279a4a6f3d1_0_2020"/>
          <p:cNvCxnSpPr/>
          <p:nvPr/>
        </p:nvCxnSpPr>
        <p:spPr>
          <a:xfrm flipH="1" rot="-5400000">
            <a:off x="1653017" y="4573083"/>
            <a:ext cx="1130700" cy="3126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2804" name="Google Shape;2804;g279a4a6f3d1_0_2020"/>
          <p:cNvCxnSpPr/>
          <p:nvPr/>
        </p:nvCxnSpPr>
        <p:spPr>
          <a:xfrm flipH="1" rot="-5400000">
            <a:off x="2668150" y="4624233"/>
            <a:ext cx="1155300" cy="1731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2805" name="Google Shape;2805;g279a4a6f3d1_0_2020"/>
          <p:cNvCxnSpPr/>
          <p:nvPr/>
        </p:nvCxnSpPr>
        <p:spPr>
          <a:xfrm flipH="1" rot="-5400000">
            <a:off x="3718533" y="4702683"/>
            <a:ext cx="1141500" cy="2400"/>
          </a:xfrm>
          <a:prstGeom prst="curvedConnector3">
            <a:avLst>
              <a:gd fmla="val 50000" name="adj1"/>
            </a:avLst>
          </a:prstGeom>
          <a:noFill/>
          <a:ln cap="flat" cmpd="sng" w="9525">
            <a:solidFill>
              <a:schemeClr val="dk2"/>
            </a:solidFill>
            <a:prstDash val="solid"/>
            <a:round/>
            <a:headEnd len="med" w="med" type="none"/>
            <a:tailEnd len="med" w="med" type="triangle"/>
          </a:ln>
        </p:spPr>
      </p:cxnSp>
      <p:pic>
        <p:nvPicPr>
          <p:cNvPr id="2806" name="Google Shape;2806;g279a4a6f3d1_0_2020"/>
          <p:cNvPicPr preferRelativeResize="0"/>
          <p:nvPr/>
        </p:nvPicPr>
        <p:blipFill rotWithShape="1">
          <a:blip r:embed="rId6">
            <a:alphaModFix/>
          </a:blip>
          <a:srcRect b="0" l="60701" r="0" t="0"/>
          <a:stretch/>
        </p:blipFill>
        <p:spPr>
          <a:xfrm>
            <a:off x="594667" y="859033"/>
            <a:ext cx="3565230" cy="7132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g279a4a6f3d1_0_2045"/>
          <p:cNvSpPr/>
          <p:nvPr/>
        </p:nvSpPr>
        <p:spPr>
          <a:xfrm>
            <a:off x="6428633" y="1708667"/>
            <a:ext cx="5001000" cy="4597200"/>
          </a:xfrm>
          <a:prstGeom prst="roundRect">
            <a:avLst>
              <a:gd fmla="val 16667" name="adj"/>
            </a:avLst>
          </a:prstGeom>
          <a:solidFill>
            <a:srgbClr val="FFFFFF"/>
          </a:solidFill>
          <a:ln cap="flat" cmpd="sng" w="38100">
            <a:solidFill>
              <a:srgbClr val="1569A2"/>
            </a:solidFill>
            <a:prstDash val="solid"/>
            <a:round/>
            <a:headEnd len="sm" w="sm" type="none"/>
            <a:tailEnd len="sm" w="sm" type="none"/>
          </a:ln>
        </p:spPr>
        <p:txBody>
          <a:bodyPr anchorCtr="0" anchor="t" bIns="121875" lIns="121875" spcFirstLastPara="1" rIns="121875" wrap="square" tIns="121875">
            <a:noAutofit/>
          </a:bodyPr>
          <a:lstStyle/>
          <a:p>
            <a:pPr indent="0" lvl="0" marL="0" rtl="0" algn="ctr">
              <a:spcBef>
                <a:spcPts val="0"/>
              </a:spcBef>
              <a:spcAft>
                <a:spcPts val="0"/>
              </a:spcAft>
              <a:buNone/>
            </a:pPr>
            <a:r>
              <a:rPr lang="en-US" sz="1900">
                <a:highlight>
                  <a:srgbClr val="FFFFFF"/>
                </a:highlight>
              </a:rPr>
              <a:t>DataFile</a:t>
            </a:r>
            <a:endParaRPr sz="1900">
              <a:highlight>
                <a:srgbClr val="FFFFFF"/>
              </a:highlight>
            </a:endParaRPr>
          </a:p>
        </p:txBody>
      </p:sp>
      <p:sp>
        <p:nvSpPr>
          <p:cNvPr id="2812" name="Google Shape;2812;g279a4a6f3d1_0_2045"/>
          <p:cNvSpPr/>
          <p:nvPr/>
        </p:nvSpPr>
        <p:spPr>
          <a:xfrm>
            <a:off x="594667" y="1708667"/>
            <a:ext cx="5001000" cy="4597200"/>
          </a:xfrm>
          <a:prstGeom prst="roundRect">
            <a:avLst>
              <a:gd fmla="val 16667" name="adj"/>
            </a:avLst>
          </a:prstGeom>
          <a:solidFill>
            <a:srgbClr val="FFFFFF"/>
          </a:solidFill>
          <a:ln cap="flat" cmpd="sng" w="38100">
            <a:solidFill>
              <a:srgbClr val="17B4D5"/>
            </a:solidFill>
            <a:prstDash val="solid"/>
            <a:round/>
            <a:headEnd len="sm" w="sm" type="none"/>
            <a:tailEnd len="sm" w="sm" type="none"/>
          </a:ln>
        </p:spPr>
        <p:txBody>
          <a:bodyPr anchorCtr="0" anchor="t" bIns="121875" lIns="121875" spcFirstLastPara="1" rIns="121875" wrap="square" tIns="121875">
            <a:noAutofit/>
          </a:bodyPr>
          <a:lstStyle/>
          <a:p>
            <a:pPr indent="0" lvl="0" marL="0" rtl="0" algn="ctr">
              <a:spcBef>
                <a:spcPts val="0"/>
              </a:spcBef>
              <a:spcAft>
                <a:spcPts val="0"/>
              </a:spcAft>
              <a:buNone/>
            </a:pPr>
            <a:r>
              <a:rPr lang="en-US" sz="1900">
                <a:solidFill>
                  <a:schemeClr val="dk2"/>
                </a:solidFill>
                <a:latin typeface="DM Sans"/>
                <a:ea typeface="DM Sans"/>
                <a:cs typeface="DM Sans"/>
                <a:sym typeface="DM Sans"/>
              </a:rPr>
              <a:t>AddFile</a:t>
            </a:r>
            <a:endParaRPr sz="1900">
              <a:solidFill>
                <a:schemeClr val="dk2"/>
              </a:solidFill>
              <a:latin typeface="DM Sans"/>
              <a:ea typeface="DM Sans"/>
              <a:cs typeface="DM Sans"/>
              <a:sym typeface="DM Sans"/>
            </a:endParaRPr>
          </a:p>
        </p:txBody>
      </p:sp>
      <p:pic>
        <p:nvPicPr>
          <p:cNvPr id="2813" name="Google Shape;2813;g279a4a6f3d1_0_2045"/>
          <p:cNvPicPr preferRelativeResize="0"/>
          <p:nvPr/>
        </p:nvPicPr>
        <p:blipFill rotWithShape="1">
          <a:blip r:embed="rId3">
            <a:alphaModFix/>
          </a:blip>
          <a:srcRect b="0" l="0" r="0" t="0"/>
          <a:stretch/>
        </p:blipFill>
        <p:spPr>
          <a:xfrm>
            <a:off x="8575553" y="754137"/>
            <a:ext cx="2853572" cy="777610"/>
          </a:xfrm>
          <a:prstGeom prst="rect">
            <a:avLst/>
          </a:prstGeom>
          <a:noFill/>
          <a:ln>
            <a:noFill/>
          </a:ln>
        </p:spPr>
      </p:pic>
      <p:pic>
        <p:nvPicPr>
          <p:cNvPr id="2814" name="Google Shape;2814;g279a4a6f3d1_0_2045"/>
          <p:cNvPicPr preferRelativeResize="0"/>
          <p:nvPr/>
        </p:nvPicPr>
        <p:blipFill rotWithShape="1">
          <a:blip r:embed="rId4">
            <a:alphaModFix/>
          </a:blip>
          <a:srcRect b="0" l="60701" r="0" t="0"/>
          <a:stretch/>
        </p:blipFill>
        <p:spPr>
          <a:xfrm>
            <a:off x="594667" y="859033"/>
            <a:ext cx="3565230" cy="713200"/>
          </a:xfrm>
          <a:prstGeom prst="rect">
            <a:avLst/>
          </a:prstGeom>
          <a:noFill/>
          <a:ln>
            <a:noFill/>
          </a:ln>
        </p:spPr>
      </p:pic>
      <p:graphicFrame>
        <p:nvGraphicFramePr>
          <p:cNvPr id="2815" name="Google Shape;2815;g279a4a6f3d1_0_2045"/>
          <p:cNvGraphicFramePr/>
          <p:nvPr/>
        </p:nvGraphicFramePr>
        <p:xfrm>
          <a:off x="1960600" y="2636967"/>
          <a:ext cx="3000000" cy="3000000"/>
        </p:xfrm>
        <a:graphic>
          <a:graphicData uri="http://schemas.openxmlformats.org/drawingml/2006/table">
            <a:tbl>
              <a:tblPr>
                <a:noFill/>
                <a:tableStyleId>{D5DFBD28-B758-4519-A6D9-AA24AB9ABD1B}</a:tableStyleId>
              </a:tblPr>
              <a:tblGrid>
                <a:gridCol w="2269300"/>
              </a:tblGrid>
              <a:tr h="411125">
                <a:tc>
                  <a:txBody>
                    <a:bodyPr/>
                    <a:lstStyle/>
                    <a:p>
                      <a:pPr indent="0" lvl="0" marL="0" rtl="0" algn="l">
                        <a:lnSpc>
                          <a:spcPct val="75000"/>
                        </a:lnSpc>
                        <a:spcBef>
                          <a:spcPts val="0"/>
                        </a:spcBef>
                        <a:spcAft>
                          <a:spcPts val="0"/>
                        </a:spcAft>
                        <a:buNone/>
                      </a:pPr>
                      <a:r>
                        <a:rPr lang="en-US" sz="1300"/>
                        <a:t>path</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r>
              <a:tr h="411125">
                <a:tc>
                  <a:txBody>
                    <a:bodyPr/>
                    <a:lstStyle/>
                    <a:p>
                      <a:pPr indent="0" lvl="0" marL="0" rtl="0" algn="l">
                        <a:lnSpc>
                          <a:spcPct val="75000"/>
                        </a:lnSpc>
                        <a:spcBef>
                          <a:spcPts val="0"/>
                        </a:spcBef>
                        <a:spcAft>
                          <a:spcPts val="0"/>
                        </a:spcAft>
                        <a:buNone/>
                      </a:pPr>
                      <a:r>
                        <a:rPr lang="en-US" sz="1300"/>
                        <a:t>partitionValues</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tcPr>
                </a:tc>
              </a:tr>
              <a:tr h="411125">
                <a:tc>
                  <a:txBody>
                    <a:bodyPr/>
                    <a:lstStyle/>
                    <a:p>
                      <a:pPr indent="0" lvl="0" marL="0" rtl="0" algn="l">
                        <a:lnSpc>
                          <a:spcPct val="75000"/>
                        </a:lnSpc>
                        <a:spcBef>
                          <a:spcPts val="0"/>
                        </a:spcBef>
                        <a:spcAft>
                          <a:spcPts val="0"/>
                        </a:spcAft>
                        <a:buNone/>
                      </a:pPr>
                      <a:r>
                        <a:rPr lang="en-US" sz="1300"/>
                        <a:t>size</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411125">
                <a:tc>
                  <a:txBody>
                    <a:bodyPr/>
                    <a:lstStyle/>
                    <a:p>
                      <a:pPr indent="0" lvl="0" marL="0" rtl="0" algn="l">
                        <a:lnSpc>
                          <a:spcPct val="75000"/>
                        </a:lnSpc>
                        <a:spcBef>
                          <a:spcPts val="0"/>
                        </a:spcBef>
                        <a:spcAft>
                          <a:spcPts val="0"/>
                        </a:spcAft>
                        <a:buNone/>
                      </a:pPr>
                      <a:r>
                        <a:rPr lang="en-US" sz="1300"/>
                        <a:t>stats.numRecords</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E599"/>
                    </a:solidFill>
                  </a:tcPr>
                </a:tc>
              </a:tr>
              <a:tr h="411125">
                <a:tc>
                  <a:txBody>
                    <a:bodyPr/>
                    <a:lstStyle/>
                    <a:p>
                      <a:pPr indent="0" lvl="0" marL="0" rtl="0" algn="l">
                        <a:lnSpc>
                          <a:spcPct val="75000"/>
                        </a:lnSpc>
                        <a:spcBef>
                          <a:spcPts val="0"/>
                        </a:spcBef>
                        <a:spcAft>
                          <a:spcPts val="0"/>
                        </a:spcAft>
                        <a:buNone/>
                      </a:pPr>
                      <a:r>
                        <a:rPr lang="en-US" sz="1300"/>
                        <a:t>stats.minValues</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r>
              <a:tr h="411125">
                <a:tc>
                  <a:txBody>
                    <a:bodyPr/>
                    <a:lstStyle/>
                    <a:p>
                      <a:pPr indent="0" lvl="0" marL="0" rtl="0" algn="l">
                        <a:lnSpc>
                          <a:spcPct val="75000"/>
                        </a:lnSpc>
                        <a:spcBef>
                          <a:spcPts val="0"/>
                        </a:spcBef>
                        <a:spcAft>
                          <a:spcPts val="0"/>
                        </a:spcAft>
                        <a:buNone/>
                      </a:pPr>
                      <a:r>
                        <a:rPr lang="en-US" sz="1300"/>
                        <a:t>stats.maxValues</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r>
              <a:tr h="411125">
                <a:tc>
                  <a:txBody>
                    <a:bodyPr/>
                    <a:lstStyle/>
                    <a:p>
                      <a:pPr indent="0" lvl="0" marL="0" rtl="0" algn="l">
                        <a:lnSpc>
                          <a:spcPct val="75000"/>
                        </a:lnSpc>
                        <a:spcBef>
                          <a:spcPts val="0"/>
                        </a:spcBef>
                        <a:spcAft>
                          <a:spcPts val="0"/>
                        </a:spcAft>
                        <a:buNone/>
                      </a:pPr>
                      <a:r>
                        <a:rPr lang="en-US" sz="1300"/>
                        <a:t>stats.nullCount</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r>
            </a:tbl>
          </a:graphicData>
        </a:graphic>
      </p:graphicFrame>
      <p:graphicFrame>
        <p:nvGraphicFramePr>
          <p:cNvPr id="2816" name="Google Shape;2816;g279a4a6f3d1_0_2045"/>
          <p:cNvGraphicFramePr/>
          <p:nvPr/>
        </p:nvGraphicFramePr>
        <p:xfrm>
          <a:off x="7856733" y="2636967"/>
          <a:ext cx="3000000" cy="3000000"/>
        </p:xfrm>
        <a:graphic>
          <a:graphicData uri="http://schemas.openxmlformats.org/drawingml/2006/table">
            <a:tbl>
              <a:tblPr>
                <a:noFill/>
                <a:tableStyleId>{D5DFBD28-B758-4519-A6D9-AA24AB9ABD1B}</a:tableStyleId>
              </a:tblPr>
              <a:tblGrid>
                <a:gridCol w="2269300"/>
              </a:tblGrid>
              <a:tr h="411125">
                <a:tc>
                  <a:txBody>
                    <a:bodyPr/>
                    <a:lstStyle/>
                    <a:p>
                      <a:pPr indent="0" lvl="0" marL="0" rtl="0" algn="l">
                        <a:lnSpc>
                          <a:spcPct val="75000"/>
                        </a:lnSpc>
                        <a:spcBef>
                          <a:spcPts val="0"/>
                        </a:spcBef>
                        <a:spcAft>
                          <a:spcPts val="0"/>
                        </a:spcAft>
                        <a:buNone/>
                      </a:pPr>
                      <a:r>
                        <a:rPr lang="en-US" sz="1300"/>
                        <a:t>file_path</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r>
              <a:tr h="411125">
                <a:tc>
                  <a:txBody>
                    <a:bodyPr/>
                    <a:lstStyle/>
                    <a:p>
                      <a:pPr indent="0" lvl="0" marL="0" rtl="0" algn="l">
                        <a:lnSpc>
                          <a:spcPct val="75000"/>
                        </a:lnSpc>
                        <a:spcBef>
                          <a:spcPts val="0"/>
                        </a:spcBef>
                        <a:spcAft>
                          <a:spcPts val="0"/>
                        </a:spcAft>
                        <a:buNone/>
                      </a:pPr>
                      <a:r>
                        <a:rPr lang="en-US" sz="1300"/>
                        <a:t>partition</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CE5CD"/>
                    </a:solidFill>
                  </a:tcPr>
                </a:tc>
              </a:tr>
              <a:tr h="411125">
                <a:tc>
                  <a:txBody>
                    <a:bodyPr/>
                    <a:lstStyle/>
                    <a:p>
                      <a:pPr indent="0" lvl="0" marL="0" rtl="0" algn="l">
                        <a:lnSpc>
                          <a:spcPct val="75000"/>
                        </a:lnSpc>
                        <a:spcBef>
                          <a:spcPts val="0"/>
                        </a:spcBef>
                        <a:spcAft>
                          <a:spcPts val="0"/>
                        </a:spcAft>
                        <a:buNone/>
                      </a:pPr>
                      <a:r>
                        <a:rPr lang="en-US" sz="1300"/>
                        <a:t>file_size_in_bytes</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6D7A8"/>
                    </a:solidFill>
                  </a:tcPr>
                </a:tc>
              </a:tr>
              <a:tr h="411125">
                <a:tc>
                  <a:txBody>
                    <a:bodyPr/>
                    <a:lstStyle/>
                    <a:p>
                      <a:pPr indent="0" lvl="0" marL="0" rtl="0" algn="l">
                        <a:lnSpc>
                          <a:spcPct val="75000"/>
                        </a:lnSpc>
                        <a:spcBef>
                          <a:spcPts val="0"/>
                        </a:spcBef>
                        <a:spcAft>
                          <a:spcPts val="0"/>
                        </a:spcAft>
                        <a:buNone/>
                      </a:pPr>
                      <a:r>
                        <a:rPr lang="en-US" sz="1300"/>
                        <a:t>record_count</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E599"/>
                    </a:solidFill>
                  </a:tcPr>
                </a:tc>
              </a:tr>
              <a:tr h="411125">
                <a:tc>
                  <a:txBody>
                    <a:bodyPr/>
                    <a:lstStyle/>
                    <a:p>
                      <a:pPr indent="0" lvl="0" marL="0" rtl="0" algn="l">
                        <a:lnSpc>
                          <a:spcPct val="75000"/>
                        </a:lnSpc>
                        <a:spcBef>
                          <a:spcPts val="0"/>
                        </a:spcBef>
                        <a:spcAft>
                          <a:spcPts val="0"/>
                        </a:spcAft>
                        <a:buNone/>
                      </a:pPr>
                      <a:r>
                        <a:rPr lang="en-US" sz="1300"/>
                        <a:t>lower_bounds</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r>
              <a:tr h="411125">
                <a:tc>
                  <a:txBody>
                    <a:bodyPr/>
                    <a:lstStyle/>
                    <a:p>
                      <a:pPr indent="0" lvl="0" marL="0" rtl="0" algn="l">
                        <a:lnSpc>
                          <a:spcPct val="75000"/>
                        </a:lnSpc>
                        <a:spcBef>
                          <a:spcPts val="0"/>
                        </a:spcBef>
                        <a:spcAft>
                          <a:spcPts val="0"/>
                        </a:spcAft>
                        <a:buNone/>
                      </a:pPr>
                      <a:r>
                        <a:rPr lang="en-US" sz="1300"/>
                        <a:t>upper_bounds</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r>
              <a:tr h="411125">
                <a:tc>
                  <a:txBody>
                    <a:bodyPr/>
                    <a:lstStyle/>
                    <a:p>
                      <a:pPr indent="0" lvl="0" marL="0" rtl="0" algn="l">
                        <a:lnSpc>
                          <a:spcPct val="75000"/>
                        </a:lnSpc>
                        <a:spcBef>
                          <a:spcPts val="0"/>
                        </a:spcBef>
                        <a:spcAft>
                          <a:spcPts val="0"/>
                        </a:spcAft>
                        <a:buNone/>
                      </a:pPr>
                      <a:r>
                        <a:rPr lang="en-US" sz="1300"/>
                        <a:t>null_value_counts</a:t>
                      </a:r>
                      <a:endParaRPr sz="1300"/>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AD1DC"/>
                    </a:solidFill>
                  </a:tcPr>
                </a:tc>
              </a:tr>
            </a:tbl>
          </a:graphicData>
        </a:graphic>
      </p:graphicFrame>
      <p:sp>
        <p:nvSpPr>
          <p:cNvPr id="2817" name="Google Shape;2817;g279a4a6f3d1_0_2045"/>
          <p:cNvSpPr/>
          <p:nvPr/>
        </p:nvSpPr>
        <p:spPr>
          <a:xfrm>
            <a:off x="4793233" y="3739767"/>
            <a:ext cx="2466900" cy="4740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pic>
        <p:nvPicPr>
          <p:cNvPr id="2822" name="Google Shape;2822;g279a4a6f3d1_0_2055"/>
          <p:cNvPicPr preferRelativeResize="0"/>
          <p:nvPr/>
        </p:nvPicPr>
        <p:blipFill>
          <a:blip r:embed="rId3">
            <a:alphaModFix/>
          </a:blip>
          <a:stretch>
            <a:fillRect/>
          </a:stretch>
        </p:blipFill>
        <p:spPr>
          <a:xfrm>
            <a:off x="6934433" y="1076636"/>
            <a:ext cx="1971973" cy="1971973"/>
          </a:xfrm>
          <a:prstGeom prst="rect">
            <a:avLst/>
          </a:prstGeom>
          <a:noFill/>
          <a:ln>
            <a:noFill/>
          </a:ln>
        </p:spPr>
      </p:pic>
      <p:pic>
        <p:nvPicPr>
          <p:cNvPr id="2823" name="Google Shape;2823;g279a4a6f3d1_0_2055"/>
          <p:cNvPicPr preferRelativeResize="0"/>
          <p:nvPr/>
        </p:nvPicPr>
        <p:blipFill>
          <a:blip r:embed="rId3">
            <a:alphaModFix/>
          </a:blip>
          <a:stretch>
            <a:fillRect/>
          </a:stretch>
        </p:blipFill>
        <p:spPr>
          <a:xfrm>
            <a:off x="6934433" y="3563936"/>
            <a:ext cx="1971973" cy="1971973"/>
          </a:xfrm>
          <a:prstGeom prst="rect">
            <a:avLst/>
          </a:prstGeom>
          <a:noFill/>
          <a:ln>
            <a:noFill/>
          </a:ln>
        </p:spPr>
      </p:pic>
      <p:pic>
        <p:nvPicPr>
          <p:cNvPr id="2824" name="Google Shape;2824;g279a4a6f3d1_0_2055"/>
          <p:cNvPicPr preferRelativeResize="0"/>
          <p:nvPr/>
        </p:nvPicPr>
        <p:blipFill rotWithShape="1">
          <a:blip r:embed="rId4">
            <a:alphaModFix/>
          </a:blip>
          <a:srcRect b="0" l="0" r="0" t="0"/>
          <a:stretch/>
        </p:blipFill>
        <p:spPr>
          <a:xfrm>
            <a:off x="3543323" y="1970071"/>
            <a:ext cx="1282290" cy="999233"/>
          </a:xfrm>
          <a:prstGeom prst="rect">
            <a:avLst/>
          </a:prstGeom>
          <a:noFill/>
          <a:ln>
            <a:noFill/>
          </a:ln>
        </p:spPr>
      </p:pic>
      <p:pic>
        <p:nvPicPr>
          <p:cNvPr id="2825" name="Google Shape;2825;g279a4a6f3d1_0_2055"/>
          <p:cNvPicPr preferRelativeResize="0"/>
          <p:nvPr/>
        </p:nvPicPr>
        <p:blipFill>
          <a:blip r:embed="rId5">
            <a:alphaModFix/>
          </a:blip>
          <a:stretch>
            <a:fillRect/>
          </a:stretch>
        </p:blipFill>
        <p:spPr>
          <a:xfrm>
            <a:off x="537767" y="1679433"/>
            <a:ext cx="1580372" cy="1580372"/>
          </a:xfrm>
          <a:prstGeom prst="rect">
            <a:avLst/>
          </a:prstGeom>
          <a:noFill/>
          <a:ln>
            <a:noFill/>
          </a:ln>
        </p:spPr>
      </p:pic>
      <p:sp>
        <p:nvSpPr>
          <p:cNvPr id="2826" name="Google Shape;2826;g279a4a6f3d1_0_2055"/>
          <p:cNvSpPr/>
          <p:nvPr/>
        </p:nvSpPr>
        <p:spPr>
          <a:xfrm>
            <a:off x="2134700" y="2156700"/>
            <a:ext cx="1282800" cy="48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INSERT INTO</a:t>
            </a:r>
            <a:endParaRPr b="1" sz="1100">
              <a:latin typeface="DM Sans"/>
              <a:ea typeface="DM Sans"/>
              <a:cs typeface="DM Sans"/>
              <a:sym typeface="DM Sans"/>
            </a:endParaRPr>
          </a:p>
        </p:txBody>
      </p:sp>
      <p:sp>
        <p:nvSpPr>
          <p:cNvPr id="2827" name="Google Shape;2827;g279a4a6f3d1_0_2055"/>
          <p:cNvSpPr/>
          <p:nvPr/>
        </p:nvSpPr>
        <p:spPr>
          <a:xfrm>
            <a:off x="7296267" y="5270533"/>
            <a:ext cx="1372500" cy="99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latin typeface="DM Sans"/>
                <a:ea typeface="DM Sans"/>
                <a:cs typeface="DM Sans"/>
                <a:sym typeface="DM Sans"/>
              </a:rPr>
              <a:t>Catalog</a:t>
            </a:r>
            <a:endParaRPr b="1" sz="1900">
              <a:latin typeface="DM Sans"/>
              <a:ea typeface="DM Sans"/>
              <a:cs typeface="DM Sans"/>
              <a:sym typeface="DM Sans"/>
            </a:endParaRPr>
          </a:p>
        </p:txBody>
      </p:sp>
      <p:sp>
        <p:nvSpPr>
          <p:cNvPr id="2828" name="Google Shape;2828;g279a4a6f3d1_0_2055"/>
          <p:cNvSpPr txBox="1"/>
          <p:nvPr/>
        </p:nvSpPr>
        <p:spPr>
          <a:xfrm>
            <a:off x="378500" y="3223233"/>
            <a:ext cx="24228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Delta writer</a:t>
            </a:r>
            <a:endParaRPr sz="1900">
              <a:latin typeface="DM Sans"/>
              <a:ea typeface="DM Sans"/>
              <a:cs typeface="DM Sans"/>
              <a:sym typeface="DM Sans"/>
            </a:endParaRPr>
          </a:p>
        </p:txBody>
      </p:sp>
      <p:sp>
        <p:nvSpPr>
          <p:cNvPr id="2829" name="Google Shape;2829;g279a4a6f3d1_0_2055"/>
          <p:cNvSpPr/>
          <p:nvPr/>
        </p:nvSpPr>
        <p:spPr>
          <a:xfrm>
            <a:off x="4825933" y="2264067"/>
            <a:ext cx="2216400" cy="48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1) Writes and commits</a:t>
            </a:r>
            <a:endParaRPr b="1" sz="1100">
              <a:latin typeface="DM Sans"/>
              <a:ea typeface="DM Sans"/>
              <a:cs typeface="DM Sans"/>
              <a:sym typeface="DM Sans"/>
            </a:endParaRPr>
          </a:p>
        </p:txBody>
      </p:sp>
      <p:pic>
        <p:nvPicPr>
          <p:cNvPr id="2830" name="Google Shape;2830;g279a4a6f3d1_0_2055"/>
          <p:cNvPicPr preferRelativeResize="0"/>
          <p:nvPr/>
        </p:nvPicPr>
        <p:blipFill>
          <a:blip r:embed="rId5">
            <a:alphaModFix/>
          </a:blip>
          <a:stretch>
            <a:fillRect/>
          </a:stretch>
        </p:blipFill>
        <p:spPr>
          <a:xfrm>
            <a:off x="489267" y="4240117"/>
            <a:ext cx="1580372" cy="1580372"/>
          </a:xfrm>
          <a:prstGeom prst="rect">
            <a:avLst/>
          </a:prstGeom>
          <a:noFill/>
          <a:ln>
            <a:noFill/>
          </a:ln>
        </p:spPr>
      </p:pic>
      <p:pic>
        <p:nvPicPr>
          <p:cNvPr id="2831" name="Google Shape;2831;g279a4a6f3d1_0_2055"/>
          <p:cNvPicPr preferRelativeResize="0"/>
          <p:nvPr/>
        </p:nvPicPr>
        <p:blipFill>
          <a:blip r:embed="rId6">
            <a:alphaModFix/>
          </a:blip>
          <a:stretch>
            <a:fillRect/>
          </a:stretch>
        </p:blipFill>
        <p:spPr>
          <a:xfrm>
            <a:off x="3498433" y="4392833"/>
            <a:ext cx="1372057" cy="1360900"/>
          </a:xfrm>
          <a:prstGeom prst="rect">
            <a:avLst/>
          </a:prstGeom>
          <a:noFill/>
          <a:ln>
            <a:noFill/>
          </a:ln>
        </p:spPr>
      </p:pic>
      <p:sp>
        <p:nvSpPr>
          <p:cNvPr id="2832" name="Google Shape;2832;g279a4a6f3d1_0_2055"/>
          <p:cNvSpPr/>
          <p:nvPr/>
        </p:nvSpPr>
        <p:spPr>
          <a:xfrm>
            <a:off x="2070033" y="4790517"/>
            <a:ext cx="1282800" cy="48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INSERT INTO</a:t>
            </a:r>
            <a:endParaRPr b="1" sz="1100">
              <a:latin typeface="DM Sans"/>
              <a:ea typeface="DM Sans"/>
              <a:cs typeface="DM Sans"/>
              <a:sym typeface="DM Sans"/>
            </a:endParaRPr>
          </a:p>
        </p:txBody>
      </p:sp>
      <p:sp>
        <p:nvSpPr>
          <p:cNvPr id="2833" name="Google Shape;2833;g279a4a6f3d1_0_2055"/>
          <p:cNvSpPr txBox="1"/>
          <p:nvPr/>
        </p:nvSpPr>
        <p:spPr>
          <a:xfrm>
            <a:off x="378500" y="5856433"/>
            <a:ext cx="24228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Iceberg writer</a:t>
            </a:r>
            <a:endParaRPr sz="1900">
              <a:latin typeface="DM Sans"/>
              <a:ea typeface="DM Sans"/>
              <a:cs typeface="DM Sans"/>
              <a:sym typeface="DM Sans"/>
            </a:endParaRPr>
          </a:p>
        </p:txBody>
      </p:sp>
      <p:sp>
        <p:nvSpPr>
          <p:cNvPr id="2834" name="Google Shape;2834;g279a4a6f3d1_0_2055"/>
          <p:cNvSpPr/>
          <p:nvPr/>
        </p:nvSpPr>
        <p:spPr>
          <a:xfrm>
            <a:off x="4870833" y="4438733"/>
            <a:ext cx="2310900" cy="48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1) Writes data and metadata</a:t>
            </a:r>
            <a:endParaRPr b="1" sz="1100">
              <a:latin typeface="DM Sans"/>
              <a:ea typeface="DM Sans"/>
              <a:cs typeface="DM Sans"/>
              <a:sym typeface="DM Sans"/>
            </a:endParaRPr>
          </a:p>
        </p:txBody>
      </p:sp>
      <p:sp>
        <p:nvSpPr>
          <p:cNvPr id="2835" name="Google Shape;2835;g279a4a6f3d1_0_2055"/>
          <p:cNvSpPr/>
          <p:nvPr/>
        </p:nvSpPr>
        <p:spPr>
          <a:xfrm>
            <a:off x="4839167" y="5406933"/>
            <a:ext cx="2310900" cy="48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2) Commits to catalog</a:t>
            </a:r>
            <a:endParaRPr b="1" sz="1100">
              <a:latin typeface="DM Sans"/>
              <a:ea typeface="DM Sans"/>
              <a:cs typeface="DM Sans"/>
              <a:sym typeface="DM Sans"/>
            </a:endParaRPr>
          </a:p>
        </p:txBody>
      </p:sp>
      <p:sp>
        <p:nvSpPr>
          <p:cNvPr id="2836" name="Google Shape;2836;g279a4a6f3d1_0_2055"/>
          <p:cNvSpPr/>
          <p:nvPr/>
        </p:nvSpPr>
        <p:spPr>
          <a:xfrm>
            <a:off x="7234467" y="2715667"/>
            <a:ext cx="1372500" cy="999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latin typeface="DM Sans"/>
                <a:ea typeface="DM Sans"/>
                <a:cs typeface="DM Sans"/>
                <a:sym typeface="DM Sans"/>
              </a:rPr>
              <a:t>Catalog</a:t>
            </a:r>
            <a:endParaRPr b="1" sz="1900">
              <a:latin typeface="DM Sans"/>
              <a:ea typeface="DM Sans"/>
              <a:cs typeface="DM Sans"/>
              <a:sym typeface="DM Sans"/>
            </a:endParaRPr>
          </a:p>
        </p:txBody>
      </p:sp>
      <p:sp>
        <p:nvSpPr>
          <p:cNvPr id="2837" name="Google Shape;2837;g279a4a6f3d1_0_2055"/>
          <p:cNvSpPr/>
          <p:nvPr/>
        </p:nvSpPr>
        <p:spPr>
          <a:xfrm>
            <a:off x="4825932" y="2975278"/>
            <a:ext cx="2258700" cy="65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2) Notify catalog of commits</a:t>
            </a:r>
            <a:endParaRPr b="1" sz="1100">
              <a:latin typeface="DM Sans"/>
              <a:ea typeface="DM Sans"/>
              <a:cs typeface="DM Sans"/>
              <a:sym typeface="DM Sans"/>
            </a:endParaRPr>
          </a:p>
        </p:txBody>
      </p:sp>
      <p:pic>
        <p:nvPicPr>
          <p:cNvPr id="2838" name="Google Shape;2838;g279a4a6f3d1_0_2055"/>
          <p:cNvPicPr preferRelativeResize="0"/>
          <p:nvPr/>
        </p:nvPicPr>
        <p:blipFill>
          <a:blip r:embed="rId5">
            <a:alphaModFix/>
          </a:blip>
          <a:stretch>
            <a:fillRect/>
          </a:stretch>
        </p:blipFill>
        <p:spPr>
          <a:xfrm>
            <a:off x="10182900" y="1713883"/>
            <a:ext cx="1580372" cy="1580372"/>
          </a:xfrm>
          <a:prstGeom prst="rect">
            <a:avLst/>
          </a:prstGeom>
          <a:noFill/>
          <a:ln>
            <a:noFill/>
          </a:ln>
        </p:spPr>
      </p:pic>
      <p:sp>
        <p:nvSpPr>
          <p:cNvPr id="2839" name="Google Shape;2839;g279a4a6f3d1_0_2055"/>
          <p:cNvSpPr/>
          <p:nvPr/>
        </p:nvSpPr>
        <p:spPr>
          <a:xfrm flipH="1">
            <a:off x="8870957" y="2141433"/>
            <a:ext cx="1252800" cy="656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300">
                <a:latin typeface="DM Sans"/>
                <a:ea typeface="DM Sans"/>
                <a:cs typeface="DM Sans"/>
                <a:sym typeface="DM Sans"/>
              </a:rPr>
              <a:t>SELECT</a:t>
            </a:r>
            <a:endParaRPr b="1" sz="1300">
              <a:latin typeface="DM Sans"/>
              <a:ea typeface="DM Sans"/>
              <a:cs typeface="DM Sans"/>
              <a:sym typeface="DM Sans"/>
            </a:endParaRPr>
          </a:p>
        </p:txBody>
      </p:sp>
      <p:sp>
        <p:nvSpPr>
          <p:cNvPr id="2840" name="Google Shape;2840;g279a4a6f3d1_0_2055"/>
          <p:cNvSpPr/>
          <p:nvPr/>
        </p:nvSpPr>
        <p:spPr>
          <a:xfrm flipH="1">
            <a:off x="8900700" y="5406933"/>
            <a:ext cx="1252800" cy="656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300">
                <a:latin typeface="DM Sans"/>
                <a:ea typeface="DM Sans"/>
                <a:cs typeface="DM Sans"/>
                <a:sym typeface="DM Sans"/>
              </a:rPr>
              <a:t>SELECT</a:t>
            </a:r>
            <a:endParaRPr b="1" sz="1300">
              <a:latin typeface="DM Sans"/>
              <a:ea typeface="DM Sans"/>
              <a:cs typeface="DM Sans"/>
              <a:sym typeface="DM Sans"/>
            </a:endParaRPr>
          </a:p>
        </p:txBody>
      </p:sp>
      <p:pic>
        <p:nvPicPr>
          <p:cNvPr id="2841" name="Google Shape;2841;g279a4a6f3d1_0_2055"/>
          <p:cNvPicPr preferRelativeResize="0"/>
          <p:nvPr/>
        </p:nvPicPr>
        <p:blipFill>
          <a:blip r:embed="rId5">
            <a:alphaModFix/>
          </a:blip>
          <a:stretch>
            <a:fillRect/>
          </a:stretch>
        </p:blipFill>
        <p:spPr>
          <a:xfrm>
            <a:off x="10182900" y="4603733"/>
            <a:ext cx="1580372" cy="1580372"/>
          </a:xfrm>
          <a:prstGeom prst="rect">
            <a:avLst/>
          </a:prstGeom>
          <a:noFill/>
          <a:ln>
            <a:noFill/>
          </a:ln>
        </p:spPr>
      </p:pic>
      <p:sp>
        <p:nvSpPr>
          <p:cNvPr id="2842" name="Google Shape;2842;g279a4a6f3d1_0_2055"/>
          <p:cNvSpPr txBox="1"/>
          <p:nvPr/>
        </p:nvSpPr>
        <p:spPr>
          <a:xfrm>
            <a:off x="10198433" y="3360833"/>
            <a:ext cx="21582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Delta reader</a:t>
            </a:r>
            <a:endParaRPr sz="1900">
              <a:latin typeface="DM Sans"/>
              <a:ea typeface="DM Sans"/>
              <a:cs typeface="DM Sans"/>
              <a:sym typeface="DM Sans"/>
            </a:endParaRPr>
          </a:p>
        </p:txBody>
      </p:sp>
      <p:sp>
        <p:nvSpPr>
          <p:cNvPr id="2843" name="Google Shape;2843;g279a4a6f3d1_0_2055"/>
          <p:cNvSpPr txBox="1"/>
          <p:nvPr/>
        </p:nvSpPr>
        <p:spPr>
          <a:xfrm>
            <a:off x="10082500" y="6013100"/>
            <a:ext cx="21582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Iceberg reader</a:t>
            </a:r>
            <a:endParaRPr sz="1900">
              <a:latin typeface="DM Sans"/>
              <a:ea typeface="DM Sans"/>
              <a:cs typeface="DM Sans"/>
              <a:sym typeface="DM Sans"/>
            </a:endParaRPr>
          </a:p>
        </p:txBody>
      </p:sp>
      <p:sp>
        <p:nvSpPr>
          <p:cNvPr id="2844" name="Google Shape;2844;g279a4a6f3d1_0_2055"/>
          <p:cNvSpPr txBox="1"/>
          <p:nvPr/>
        </p:nvSpPr>
        <p:spPr>
          <a:xfrm>
            <a:off x="442300" y="609600"/>
            <a:ext cx="11321100" cy="800400"/>
          </a:xfrm>
          <a:prstGeom prst="rect">
            <a:avLst/>
          </a:prstGeom>
          <a:noFill/>
          <a:ln>
            <a:noFill/>
          </a:ln>
        </p:spPr>
        <p:txBody>
          <a:bodyPr anchorCtr="0" anchor="t" bIns="121875" lIns="121875" spcFirstLastPara="1" rIns="121875" wrap="square" tIns="121875">
            <a:spAutoFit/>
          </a:bodyPr>
          <a:lstStyle/>
          <a:p>
            <a:pPr indent="0" lvl="0" marL="0" rtl="0" algn="l">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Observation: Very similar writes on both sides</a:t>
            </a:r>
            <a:endParaRPr sz="19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8" name="Shape 2848"/>
        <p:cNvGrpSpPr/>
        <p:nvPr/>
      </p:nvGrpSpPr>
      <p:grpSpPr>
        <a:xfrm>
          <a:off x="0" y="0"/>
          <a:ext cx="0" cy="0"/>
          <a:chOff x="0" y="0"/>
          <a:chExt cx="0" cy="0"/>
        </a:xfrm>
      </p:grpSpPr>
      <p:pic>
        <p:nvPicPr>
          <p:cNvPr id="2849" name="Google Shape;2849;g279a4a6f3d1_0_2081"/>
          <p:cNvPicPr preferRelativeResize="0"/>
          <p:nvPr/>
        </p:nvPicPr>
        <p:blipFill>
          <a:blip r:embed="rId3">
            <a:alphaModFix/>
          </a:blip>
          <a:stretch>
            <a:fillRect/>
          </a:stretch>
        </p:blipFill>
        <p:spPr>
          <a:xfrm>
            <a:off x="6934433" y="1076636"/>
            <a:ext cx="1971973" cy="1971973"/>
          </a:xfrm>
          <a:prstGeom prst="rect">
            <a:avLst/>
          </a:prstGeom>
          <a:noFill/>
          <a:ln>
            <a:noFill/>
          </a:ln>
        </p:spPr>
      </p:pic>
      <p:pic>
        <p:nvPicPr>
          <p:cNvPr id="2850" name="Google Shape;2850;g279a4a6f3d1_0_2081"/>
          <p:cNvPicPr preferRelativeResize="0"/>
          <p:nvPr/>
        </p:nvPicPr>
        <p:blipFill>
          <a:blip r:embed="rId3">
            <a:alphaModFix/>
          </a:blip>
          <a:stretch>
            <a:fillRect/>
          </a:stretch>
        </p:blipFill>
        <p:spPr>
          <a:xfrm>
            <a:off x="6934433" y="3563936"/>
            <a:ext cx="1971973" cy="1971973"/>
          </a:xfrm>
          <a:prstGeom prst="rect">
            <a:avLst/>
          </a:prstGeom>
          <a:noFill/>
          <a:ln>
            <a:noFill/>
          </a:ln>
        </p:spPr>
      </p:pic>
      <p:pic>
        <p:nvPicPr>
          <p:cNvPr id="2851" name="Google Shape;2851;g279a4a6f3d1_0_2081"/>
          <p:cNvPicPr preferRelativeResize="0"/>
          <p:nvPr/>
        </p:nvPicPr>
        <p:blipFill rotWithShape="1">
          <a:blip r:embed="rId4">
            <a:alphaModFix/>
          </a:blip>
          <a:srcRect b="0" l="0" r="0" t="0"/>
          <a:stretch/>
        </p:blipFill>
        <p:spPr>
          <a:xfrm>
            <a:off x="3543323" y="1970071"/>
            <a:ext cx="1282290" cy="999233"/>
          </a:xfrm>
          <a:prstGeom prst="rect">
            <a:avLst/>
          </a:prstGeom>
          <a:noFill/>
          <a:ln>
            <a:noFill/>
          </a:ln>
        </p:spPr>
      </p:pic>
      <p:pic>
        <p:nvPicPr>
          <p:cNvPr id="2852" name="Google Shape;2852;g279a4a6f3d1_0_2081"/>
          <p:cNvPicPr preferRelativeResize="0"/>
          <p:nvPr/>
        </p:nvPicPr>
        <p:blipFill>
          <a:blip r:embed="rId5">
            <a:alphaModFix/>
          </a:blip>
          <a:stretch>
            <a:fillRect/>
          </a:stretch>
        </p:blipFill>
        <p:spPr>
          <a:xfrm>
            <a:off x="537767" y="1679433"/>
            <a:ext cx="1580372" cy="1580372"/>
          </a:xfrm>
          <a:prstGeom prst="rect">
            <a:avLst/>
          </a:prstGeom>
          <a:noFill/>
          <a:ln>
            <a:noFill/>
          </a:ln>
        </p:spPr>
      </p:pic>
      <p:sp>
        <p:nvSpPr>
          <p:cNvPr id="2853" name="Google Shape;2853;g279a4a6f3d1_0_2081"/>
          <p:cNvSpPr/>
          <p:nvPr/>
        </p:nvSpPr>
        <p:spPr>
          <a:xfrm>
            <a:off x="2134700" y="2156700"/>
            <a:ext cx="1282800" cy="48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INSERT INTO</a:t>
            </a:r>
            <a:endParaRPr b="1" sz="1100">
              <a:latin typeface="DM Sans"/>
              <a:ea typeface="DM Sans"/>
              <a:cs typeface="DM Sans"/>
              <a:sym typeface="DM Sans"/>
            </a:endParaRPr>
          </a:p>
        </p:txBody>
      </p:sp>
      <p:sp>
        <p:nvSpPr>
          <p:cNvPr id="2854" name="Google Shape;2854;g279a4a6f3d1_0_2081"/>
          <p:cNvSpPr/>
          <p:nvPr/>
        </p:nvSpPr>
        <p:spPr>
          <a:xfrm>
            <a:off x="7296267" y="5270533"/>
            <a:ext cx="1372500" cy="999600"/>
          </a:xfrm>
          <a:prstGeom prst="roundRect">
            <a:avLst>
              <a:gd fmla="val 16667" name="adj"/>
            </a:avLst>
          </a:prstGeom>
          <a:solidFill>
            <a:schemeClr val="lt2"/>
          </a:solidFill>
          <a:ln cap="flat" cmpd="sng" w="19050">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solidFill>
                  <a:schemeClr val="accent1"/>
                </a:solidFill>
                <a:latin typeface="DM Sans"/>
                <a:ea typeface="DM Sans"/>
                <a:cs typeface="DM Sans"/>
                <a:sym typeface="DM Sans"/>
              </a:rPr>
              <a:t>Catalog</a:t>
            </a:r>
            <a:endParaRPr b="1" sz="1900">
              <a:solidFill>
                <a:schemeClr val="accent1"/>
              </a:solidFill>
              <a:latin typeface="DM Sans"/>
              <a:ea typeface="DM Sans"/>
              <a:cs typeface="DM Sans"/>
              <a:sym typeface="DM Sans"/>
            </a:endParaRPr>
          </a:p>
        </p:txBody>
      </p:sp>
      <p:pic>
        <p:nvPicPr>
          <p:cNvPr id="2855" name="Google Shape;2855;g279a4a6f3d1_0_2081"/>
          <p:cNvPicPr preferRelativeResize="0"/>
          <p:nvPr/>
        </p:nvPicPr>
        <p:blipFill>
          <a:blip r:embed="rId5">
            <a:alphaModFix/>
          </a:blip>
          <a:stretch>
            <a:fillRect/>
          </a:stretch>
        </p:blipFill>
        <p:spPr>
          <a:xfrm>
            <a:off x="10182900" y="1713883"/>
            <a:ext cx="1580372" cy="1580372"/>
          </a:xfrm>
          <a:prstGeom prst="rect">
            <a:avLst/>
          </a:prstGeom>
          <a:noFill/>
          <a:ln>
            <a:noFill/>
          </a:ln>
        </p:spPr>
      </p:pic>
      <p:sp>
        <p:nvSpPr>
          <p:cNvPr id="2856" name="Google Shape;2856;g279a4a6f3d1_0_2081"/>
          <p:cNvSpPr/>
          <p:nvPr/>
        </p:nvSpPr>
        <p:spPr>
          <a:xfrm flipH="1">
            <a:off x="8870957" y="2141433"/>
            <a:ext cx="1252800" cy="656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300">
                <a:latin typeface="DM Sans"/>
                <a:ea typeface="DM Sans"/>
                <a:cs typeface="DM Sans"/>
                <a:sym typeface="DM Sans"/>
              </a:rPr>
              <a:t>SELECT</a:t>
            </a:r>
            <a:endParaRPr b="1" sz="1300">
              <a:latin typeface="DM Sans"/>
              <a:ea typeface="DM Sans"/>
              <a:cs typeface="DM Sans"/>
              <a:sym typeface="DM Sans"/>
            </a:endParaRPr>
          </a:p>
        </p:txBody>
      </p:sp>
      <p:sp>
        <p:nvSpPr>
          <p:cNvPr id="2857" name="Google Shape;2857;g279a4a6f3d1_0_2081"/>
          <p:cNvSpPr txBox="1"/>
          <p:nvPr/>
        </p:nvSpPr>
        <p:spPr>
          <a:xfrm>
            <a:off x="378500" y="3223233"/>
            <a:ext cx="24228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Delta writer</a:t>
            </a:r>
            <a:endParaRPr sz="1900">
              <a:latin typeface="DM Sans"/>
              <a:ea typeface="DM Sans"/>
              <a:cs typeface="DM Sans"/>
              <a:sym typeface="DM Sans"/>
            </a:endParaRPr>
          </a:p>
        </p:txBody>
      </p:sp>
      <p:sp>
        <p:nvSpPr>
          <p:cNvPr id="2858" name="Google Shape;2858;g279a4a6f3d1_0_2081"/>
          <p:cNvSpPr/>
          <p:nvPr/>
        </p:nvSpPr>
        <p:spPr>
          <a:xfrm>
            <a:off x="4825933" y="2264067"/>
            <a:ext cx="2216400" cy="48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1) Writes and commits</a:t>
            </a:r>
            <a:endParaRPr b="1" sz="1100">
              <a:latin typeface="DM Sans"/>
              <a:ea typeface="DM Sans"/>
              <a:cs typeface="DM Sans"/>
              <a:sym typeface="DM Sans"/>
            </a:endParaRPr>
          </a:p>
        </p:txBody>
      </p:sp>
      <p:pic>
        <p:nvPicPr>
          <p:cNvPr id="2859" name="Google Shape;2859;g279a4a6f3d1_0_2081"/>
          <p:cNvPicPr preferRelativeResize="0"/>
          <p:nvPr/>
        </p:nvPicPr>
        <p:blipFill>
          <a:blip r:embed="rId5">
            <a:alphaModFix/>
          </a:blip>
          <a:stretch>
            <a:fillRect/>
          </a:stretch>
        </p:blipFill>
        <p:spPr>
          <a:xfrm>
            <a:off x="489267" y="4240117"/>
            <a:ext cx="1580372" cy="1580372"/>
          </a:xfrm>
          <a:prstGeom prst="rect">
            <a:avLst/>
          </a:prstGeom>
          <a:noFill/>
          <a:ln>
            <a:noFill/>
          </a:ln>
        </p:spPr>
      </p:pic>
      <p:pic>
        <p:nvPicPr>
          <p:cNvPr id="2860" name="Google Shape;2860;g279a4a6f3d1_0_2081"/>
          <p:cNvPicPr preferRelativeResize="0"/>
          <p:nvPr/>
        </p:nvPicPr>
        <p:blipFill>
          <a:blip r:embed="rId6">
            <a:alphaModFix/>
          </a:blip>
          <a:stretch>
            <a:fillRect/>
          </a:stretch>
        </p:blipFill>
        <p:spPr>
          <a:xfrm>
            <a:off x="3498433" y="4392833"/>
            <a:ext cx="1372057" cy="1360900"/>
          </a:xfrm>
          <a:prstGeom prst="rect">
            <a:avLst/>
          </a:prstGeom>
          <a:noFill/>
          <a:ln>
            <a:noFill/>
          </a:ln>
        </p:spPr>
      </p:pic>
      <p:sp>
        <p:nvSpPr>
          <p:cNvPr id="2861" name="Google Shape;2861;g279a4a6f3d1_0_2081"/>
          <p:cNvSpPr/>
          <p:nvPr/>
        </p:nvSpPr>
        <p:spPr>
          <a:xfrm>
            <a:off x="2070033" y="4790517"/>
            <a:ext cx="1282800" cy="48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INSERT INTO</a:t>
            </a:r>
            <a:endParaRPr b="1" sz="1100">
              <a:latin typeface="DM Sans"/>
              <a:ea typeface="DM Sans"/>
              <a:cs typeface="DM Sans"/>
              <a:sym typeface="DM Sans"/>
            </a:endParaRPr>
          </a:p>
        </p:txBody>
      </p:sp>
      <p:sp>
        <p:nvSpPr>
          <p:cNvPr id="2862" name="Google Shape;2862;g279a4a6f3d1_0_2081"/>
          <p:cNvSpPr txBox="1"/>
          <p:nvPr/>
        </p:nvSpPr>
        <p:spPr>
          <a:xfrm>
            <a:off x="378500" y="5856433"/>
            <a:ext cx="24228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Iceberg writer</a:t>
            </a:r>
            <a:endParaRPr sz="1900">
              <a:latin typeface="DM Sans"/>
              <a:ea typeface="DM Sans"/>
              <a:cs typeface="DM Sans"/>
              <a:sym typeface="DM Sans"/>
            </a:endParaRPr>
          </a:p>
        </p:txBody>
      </p:sp>
      <p:sp>
        <p:nvSpPr>
          <p:cNvPr id="2863" name="Google Shape;2863;g279a4a6f3d1_0_2081"/>
          <p:cNvSpPr/>
          <p:nvPr/>
        </p:nvSpPr>
        <p:spPr>
          <a:xfrm>
            <a:off x="4870833" y="4438733"/>
            <a:ext cx="2311200" cy="48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1) Writes data and metadata</a:t>
            </a:r>
            <a:endParaRPr b="1" sz="1100">
              <a:latin typeface="DM Sans"/>
              <a:ea typeface="DM Sans"/>
              <a:cs typeface="DM Sans"/>
              <a:sym typeface="DM Sans"/>
            </a:endParaRPr>
          </a:p>
        </p:txBody>
      </p:sp>
      <p:sp>
        <p:nvSpPr>
          <p:cNvPr id="2864" name="Google Shape;2864;g279a4a6f3d1_0_2081"/>
          <p:cNvSpPr/>
          <p:nvPr/>
        </p:nvSpPr>
        <p:spPr>
          <a:xfrm>
            <a:off x="4838767" y="5406933"/>
            <a:ext cx="2311200" cy="480000"/>
          </a:xfrm>
          <a:prstGeom prst="rightArrow">
            <a:avLst>
              <a:gd fmla="val 50000" name="adj1"/>
              <a:gd fmla="val 50000" name="adj2"/>
            </a:avLst>
          </a:prstGeom>
          <a:solidFill>
            <a:schemeClr val="lt2"/>
          </a:solidFill>
          <a:ln cap="flat" cmpd="sng" w="19050">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solidFill>
                  <a:schemeClr val="accent1"/>
                </a:solidFill>
                <a:latin typeface="DM Sans"/>
                <a:ea typeface="DM Sans"/>
                <a:cs typeface="DM Sans"/>
                <a:sym typeface="DM Sans"/>
              </a:rPr>
              <a:t>2) Commits to catalog</a:t>
            </a:r>
            <a:endParaRPr b="1" sz="1100">
              <a:solidFill>
                <a:schemeClr val="accent1"/>
              </a:solidFill>
              <a:latin typeface="DM Sans"/>
              <a:ea typeface="DM Sans"/>
              <a:cs typeface="DM Sans"/>
              <a:sym typeface="DM Sans"/>
            </a:endParaRPr>
          </a:p>
        </p:txBody>
      </p:sp>
      <p:sp>
        <p:nvSpPr>
          <p:cNvPr id="2865" name="Google Shape;2865;g279a4a6f3d1_0_2081"/>
          <p:cNvSpPr/>
          <p:nvPr/>
        </p:nvSpPr>
        <p:spPr>
          <a:xfrm flipH="1">
            <a:off x="8900700" y="5406933"/>
            <a:ext cx="1252800" cy="656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300">
                <a:latin typeface="DM Sans"/>
                <a:ea typeface="DM Sans"/>
                <a:cs typeface="DM Sans"/>
                <a:sym typeface="DM Sans"/>
              </a:rPr>
              <a:t>SELECT</a:t>
            </a:r>
            <a:endParaRPr b="1" sz="1300">
              <a:latin typeface="DM Sans"/>
              <a:ea typeface="DM Sans"/>
              <a:cs typeface="DM Sans"/>
              <a:sym typeface="DM Sans"/>
            </a:endParaRPr>
          </a:p>
        </p:txBody>
      </p:sp>
      <p:pic>
        <p:nvPicPr>
          <p:cNvPr id="2866" name="Google Shape;2866;g279a4a6f3d1_0_2081"/>
          <p:cNvPicPr preferRelativeResize="0"/>
          <p:nvPr/>
        </p:nvPicPr>
        <p:blipFill>
          <a:blip r:embed="rId5">
            <a:alphaModFix/>
          </a:blip>
          <a:stretch>
            <a:fillRect/>
          </a:stretch>
        </p:blipFill>
        <p:spPr>
          <a:xfrm>
            <a:off x="10182900" y="4603733"/>
            <a:ext cx="1580372" cy="1580372"/>
          </a:xfrm>
          <a:prstGeom prst="rect">
            <a:avLst/>
          </a:prstGeom>
          <a:noFill/>
          <a:ln>
            <a:noFill/>
          </a:ln>
        </p:spPr>
      </p:pic>
      <p:sp>
        <p:nvSpPr>
          <p:cNvPr id="2867" name="Google Shape;2867;g279a4a6f3d1_0_2081"/>
          <p:cNvSpPr txBox="1"/>
          <p:nvPr/>
        </p:nvSpPr>
        <p:spPr>
          <a:xfrm>
            <a:off x="10198433" y="3360833"/>
            <a:ext cx="21582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Delta reader</a:t>
            </a:r>
            <a:endParaRPr sz="1900">
              <a:latin typeface="DM Sans"/>
              <a:ea typeface="DM Sans"/>
              <a:cs typeface="DM Sans"/>
              <a:sym typeface="DM Sans"/>
            </a:endParaRPr>
          </a:p>
        </p:txBody>
      </p:sp>
      <p:sp>
        <p:nvSpPr>
          <p:cNvPr id="2868" name="Google Shape;2868;g279a4a6f3d1_0_2081"/>
          <p:cNvSpPr txBox="1"/>
          <p:nvPr/>
        </p:nvSpPr>
        <p:spPr>
          <a:xfrm>
            <a:off x="10082500" y="6013100"/>
            <a:ext cx="21582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Iceberg reader</a:t>
            </a:r>
            <a:endParaRPr sz="1900">
              <a:latin typeface="DM Sans"/>
              <a:ea typeface="DM Sans"/>
              <a:cs typeface="DM Sans"/>
              <a:sym typeface="DM Sans"/>
            </a:endParaRPr>
          </a:p>
        </p:txBody>
      </p:sp>
      <p:sp>
        <p:nvSpPr>
          <p:cNvPr id="2869" name="Google Shape;2869;g279a4a6f3d1_0_2081"/>
          <p:cNvSpPr/>
          <p:nvPr/>
        </p:nvSpPr>
        <p:spPr>
          <a:xfrm>
            <a:off x="7234467" y="2715667"/>
            <a:ext cx="1372500" cy="999600"/>
          </a:xfrm>
          <a:prstGeom prst="roundRect">
            <a:avLst>
              <a:gd fmla="val 16667" name="adj"/>
            </a:avLst>
          </a:prstGeom>
          <a:solidFill>
            <a:schemeClr val="lt2"/>
          </a:solidFill>
          <a:ln cap="flat" cmpd="sng" w="19050">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solidFill>
                  <a:schemeClr val="accent1"/>
                </a:solidFill>
                <a:latin typeface="DM Sans"/>
                <a:ea typeface="DM Sans"/>
                <a:cs typeface="DM Sans"/>
                <a:sym typeface="DM Sans"/>
              </a:rPr>
              <a:t>Catalog</a:t>
            </a:r>
            <a:endParaRPr b="1" sz="1900">
              <a:solidFill>
                <a:schemeClr val="accent1"/>
              </a:solidFill>
              <a:latin typeface="DM Sans"/>
              <a:ea typeface="DM Sans"/>
              <a:cs typeface="DM Sans"/>
              <a:sym typeface="DM Sans"/>
            </a:endParaRPr>
          </a:p>
        </p:txBody>
      </p:sp>
      <p:sp>
        <p:nvSpPr>
          <p:cNvPr id="2870" name="Google Shape;2870;g279a4a6f3d1_0_2081"/>
          <p:cNvSpPr txBox="1"/>
          <p:nvPr/>
        </p:nvSpPr>
        <p:spPr>
          <a:xfrm>
            <a:off x="442300" y="609600"/>
            <a:ext cx="11321100" cy="800400"/>
          </a:xfrm>
          <a:prstGeom prst="rect">
            <a:avLst/>
          </a:prstGeom>
          <a:noFill/>
          <a:ln>
            <a:noFill/>
          </a:ln>
        </p:spPr>
        <p:txBody>
          <a:bodyPr anchorCtr="0" anchor="t" bIns="121875" lIns="121875" spcFirstLastPara="1" rIns="121875" wrap="square" tIns="121875">
            <a:spAutoFit/>
          </a:bodyPr>
          <a:lstStyle/>
          <a:p>
            <a:pPr indent="0" lvl="0" marL="0" rtl="0" algn="l">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Observation: Very similar writes on both sides</a:t>
            </a:r>
            <a:endParaRPr sz="1900"/>
          </a:p>
        </p:txBody>
      </p:sp>
      <p:sp>
        <p:nvSpPr>
          <p:cNvPr id="2871" name="Google Shape;2871;g279a4a6f3d1_0_2081"/>
          <p:cNvSpPr/>
          <p:nvPr/>
        </p:nvSpPr>
        <p:spPr>
          <a:xfrm>
            <a:off x="4825932" y="2975278"/>
            <a:ext cx="2258700" cy="656700"/>
          </a:xfrm>
          <a:prstGeom prst="rightArrow">
            <a:avLst>
              <a:gd fmla="val 50000" name="adj1"/>
              <a:gd fmla="val 50000" name="adj2"/>
            </a:avLst>
          </a:prstGeom>
          <a:solidFill>
            <a:schemeClr val="lt2"/>
          </a:solidFill>
          <a:ln cap="flat" cmpd="sng" w="19050">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solidFill>
                  <a:schemeClr val="accent1"/>
                </a:solidFill>
                <a:latin typeface="DM Sans"/>
                <a:ea typeface="DM Sans"/>
                <a:cs typeface="DM Sans"/>
                <a:sym typeface="DM Sans"/>
              </a:rPr>
              <a:t>2) Notify catalog of commits</a:t>
            </a:r>
            <a:endParaRPr b="1" sz="1100">
              <a:solidFill>
                <a:schemeClr val="accent1"/>
              </a:solidFill>
              <a:latin typeface="DM Sans"/>
              <a:ea typeface="DM Sans"/>
              <a:cs typeface="DM Sans"/>
              <a:sym typeface="DM Sans"/>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5" name="Shape 2875"/>
        <p:cNvGrpSpPr/>
        <p:nvPr/>
      </p:nvGrpSpPr>
      <p:grpSpPr>
        <a:xfrm>
          <a:off x="0" y="0"/>
          <a:ext cx="0" cy="0"/>
          <a:chOff x="0" y="0"/>
          <a:chExt cx="0" cy="0"/>
        </a:xfrm>
      </p:grpSpPr>
      <p:pic>
        <p:nvPicPr>
          <p:cNvPr id="2876" name="Google Shape;2876;g279a4a6f3d1_0_2107"/>
          <p:cNvPicPr preferRelativeResize="0"/>
          <p:nvPr/>
        </p:nvPicPr>
        <p:blipFill>
          <a:blip r:embed="rId3">
            <a:alphaModFix/>
          </a:blip>
          <a:stretch>
            <a:fillRect/>
          </a:stretch>
        </p:blipFill>
        <p:spPr>
          <a:xfrm>
            <a:off x="6934433" y="1076636"/>
            <a:ext cx="1971973" cy="1971973"/>
          </a:xfrm>
          <a:prstGeom prst="rect">
            <a:avLst/>
          </a:prstGeom>
          <a:noFill/>
          <a:ln>
            <a:noFill/>
          </a:ln>
        </p:spPr>
      </p:pic>
      <p:pic>
        <p:nvPicPr>
          <p:cNvPr id="2877" name="Google Shape;2877;g279a4a6f3d1_0_2107"/>
          <p:cNvPicPr preferRelativeResize="0"/>
          <p:nvPr/>
        </p:nvPicPr>
        <p:blipFill rotWithShape="1">
          <a:blip r:embed="rId4">
            <a:alphaModFix/>
          </a:blip>
          <a:srcRect b="0" l="0" r="0" t="0"/>
          <a:stretch/>
        </p:blipFill>
        <p:spPr>
          <a:xfrm>
            <a:off x="3543323" y="1970071"/>
            <a:ext cx="1282290" cy="999233"/>
          </a:xfrm>
          <a:prstGeom prst="rect">
            <a:avLst/>
          </a:prstGeom>
          <a:noFill/>
          <a:ln>
            <a:noFill/>
          </a:ln>
        </p:spPr>
      </p:pic>
      <p:pic>
        <p:nvPicPr>
          <p:cNvPr id="2878" name="Google Shape;2878;g279a4a6f3d1_0_2107"/>
          <p:cNvPicPr preferRelativeResize="0"/>
          <p:nvPr/>
        </p:nvPicPr>
        <p:blipFill>
          <a:blip r:embed="rId5">
            <a:alphaModFix/>
          </a:blip>
          <a:stretch>
            <a:fillRect/>
          </a:stretch>
        </p:blipFill>
        <p:spPr>
          <a:xfrm>
            <a:off x="537767" y="1679433"/>
            <a:ext cx="1580372" cy="1580372"/>
          </a:xfrm>
          <a:prstGeom prst="rect">
            <a:avLst/>
          </a:prstGeom>
          <a:noFill/>
          <a:ln>
            <a:noFill/>
          </a:ln>
        </p:spPr>
      </p:pic>
      <p:sp>
        <p:nvSpPr>
          <p:cNvPr id="2879" name="Google Shape;2879;g279a4a6f3d1_0_2107"/>
          <p:cNvSpPr/>
          <p:nvPr/>
        </p:nvSpPr>
        <p:spPr>
          <a:xfrm>
            <a:off x="2134700" y="2156700"/>
            <a:ext cx="1282800" cy="48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INSERT INTO</a:t>
            </a:r>
            <a:endParaRPr b="1" sz="1100">
              <a:latin typeface="DM Sans"/>
              <a:ea typeface="DM Sans"/>
              <a:cs typeface="DM Sans"/>
              <a:sym typeface="DM Sans"/>
            </a:endParaRPr>
          </a:p>
        </p:txBody>
      </p:sp>
      <p:sp>
        <p:nvSpPr>
          <p:cNvPr id="2880" name="Google Shape;2880;g279a4a6f3d1_0_2107"/>
          <p:cNvSpPr txBox="1"/>
          <p:nvPr/>
        </p:nvSpPr>
        <p:spPr>
          <a:xfrm>
            <a:off x="378500" y="3223233"/>
            <a:ext cx="24228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Delta writer</a:t>
            </a:r>
            <a:endParaRPr sz="1900">
              <a:latin typeface="DM Sans"/>
              <a:ea typeface="DM Sans"/>
              <a:cs typeface="DM Sans"/>
              <a:sym typeface="DM Sans"/>
            </a:endParaRPr>
          </a:p>
        </p:txBody>
      </p:sp>
      <p:sp>
        <p:nvSpPr>
          <p:cNvPr id="2881" name="Google Shape;2881;g279a4a6f3d1_0_2107"/>
          <p:cNvSpPr/>
          <p:nvPr/>
        </p:nvSpPr>
        <p:spPr>
          <a:xfrm>
            <a:off x="4825933" y="2264067"/>
            <a:ext cx="2214300" cy="48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1) Writes and commits</a:t>
            </a:r>
            <a:endParaRPr b="1" sz="1100">
              <a:latin typeface="DM Sans"/>
              <a:ea typeface="DM Sans"/>
              <a:cs typeface="DM Sans"/>
              <a:sym typeface="DM Sans"/>
            </a:endParaRPr>
          </a:p>
        </p:txBody>
      </p:sp>
      <p:pic>
        <p:nvPicPr>
          <p:cNvPr id="2882" name="Google Shape;2882;g279a4a6f3d1_0_2107"/>
          <p:cNvPicPr preferRelativeResize="0"/>
          <p:nvPr/>
        </p:nvPicPr>
        <p:blipFill>
          <a:blip r:embed="rId6">
            <a:alphaModFix/>
          </a:blip>
          <a:stretch>
            <a:fillRect/>
          </a:stretch>
        </p:blipFill>
        <p:spPr>
          <a:xfrm>
            <a:off x="5461983" y="1791267"/>
            <a:ext cx="459015" cy="479880"/>
          </a:xfrm>
          <a:prstGeom prst="rect">
            <a:avLst/>
          </a:prstGeom>
          <a:noFill/>
          <a:ln>
            <a:noFill/>
          </a:ln>
        </p:spPr>
      </p:pic>
      <p:pic>
        <p:nvPicPr>
          <p:cNvPr id="2883" name="Google Shape;2883;g279a4a6f3d1_0_2107"/>
          <p:cNvPicPr preferRelativeResize="0"/>
          <p:nvPr/>
        </p:nvPicPr>
        <p:blipFill>
          <a:blip r:embed="rId7">
            <a:alphaModFix/>
          </a:blip>
          <a:stretch>
            <a:fillRect/>
          </a:stretch>
        </p:blipFill>
        <p:spPr>
          <a:xfrm>
            <a:off x="5921101" y="1831135"/>
            <a:ext cx="458985" cy="458985"/>
          </a:xfrm>
          <a:prstGeom prst="rect">
            <a:avLst/>
          </a:prstGeom>
          <a:noFill/>
          <a:ln>
            <a:noFill/>
          </a:ln>
        </p:spPr>
      </p:pic>
      <p:pic>
        <p:nvPicPr>
          <p:cNvPr id="2884" name="Google Shape;2884;g279a4a6f3d1_0_2107"/>
          <p:cNvPicPr preferRelativeResize="0"/>
          <p:nvPr/>
        </p:nvPicPr>
        <p:blipFill>
          <a:blip r:embed="rId5">
            <a:alphaModFix/>
          </a:blip>
          <a:stretch>
            <a:fillRect/>
          </a:stretch>
        </p:blipFill>
        <p:spPr>
          <a:xfrm>
            <a:off x="10182900" y="1713883"/>
            <a:ext cx="1580372" cy="1580372"/>
          </a:xfrm>
          <a:prstGeom prst="rect">
            <a:avLst/>
          </a:prstGeom>
          <a:noFill/>
          <a:ln>
            <a:noFill/>
          </a:ln>
        </p:spPr>
      </p:pic>
      <p:sp>
        <p:nvSpPr>
          <p:cNvPr id="2885" name="Google Shape;2885;g279a4a6f3d1_0_2107"/>
          <p:cNvSpPr/>
          <p:nvPr/>
        </p:nvSpPr>
        <p:spPr>
          <a:xfrm flipH="1">
            <a:off x="8870957" y="2141433"/>
            <a:ext cx="1252800" cy="656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300">
                <a:latin typeface="DM Sans"/>
                <a:ea typeface="DM Sans"/>
                <a:cs typeface="DM Sans"/>
                <a:sym typeface="DM Sans"/>
              </a:rPr>
              <a:t>SELECT</a:t>
            </a:r>
            <a:endParaRPr b="1" sz="1300">
              <a:latin typeface="DM Sans"/>
              <a:ea typeface="DM Sans"/>
              <a:cs typeface="DM Sans"/>
              <a:sym typeface="DM Sans"/>
            </a:endParaRPr>
          </a:p>
        </p:txBody>
      </p:sp>
      <p:sp>
        <p:nvSpPr>
          <p:cNvPr id="2886" name="Google Shape;2886;g279a4a6f3d1_0_2107"/>
          <p:cNvSpPr/>
          <p:nvPr/>
        </p:nvSpPr>
        <p:spPr>
          <a:xfrm flipH="1" rot="1212841">
            <a:off x="8946414" y="4416738"/>
            <a:ext cx="1252866" cy="656895"/>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300">
                <a:latin typeface="DM Sans"/>
                <a:ea typeface="DM Sans"/>
                <a:cs typeface="DM Sans"/>
                <a:sym typeface="DM Sans"/>
              </a:rPr>
              <a:t>SELECT</a:t>
            </a:r>
            <a:endParaRPr b="1" sz="1300">
              <a:latin typeface="DM Sans"/>
              <a:ea typeface="DM Sans"/>
              <a:cs typeface="DM Sans"/>
              <a:sym typeface="DM Sans"/>
            </a:endParaRPr>
          </a:p>
        </p:txBody>
      </p:sp>
      <p:pic>
        <p:nvPicPr>
          <p:cNvPr id="2887" name="Google Shape;2887;g279a4a6f3d1_0_2107"/>
          <p:cNvPicPr preferRelativeResize="0"/>
          <p:nvPr/>
        </p:nvPicPr>
        <p:blipFill>
          <a:blip r:embed="rId5">
            <a:alphaModFix/>
          </a:blip>
          <a:stretch>
            <a:fillRect/>
          </a:stretch>
        </p:blipFill>
        <p:spPr>
          <a:xfrm>
            <a:off x="10182900" y="4603733"/>
            <a:ext cx="1580372" cy="1580372"/>
          </a:xfrm>
          <a:prstGeom prst="rect">
            <a:avLst/>
          </a:prstGeom>
          <a:noFill/>
          <a:ln>
            <a:noFill/>
          </a:ln>
        </p:spPr>
      </p:pic>
      <p:sp>
        <p:nvSpPr>
          <p:cNvPr id="2888" name="Google Shape;2888;g279a4a6f3d1_0_2107"/>
          <p:cNvSpPr txBox="1"/>
          <p:nvPr/>
        </p:nvSpPr>
        <p:spPr>
          <a:xfrm>
            <a:off x="10198433" y="3360833"/>
            <a:ext cx="21582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Delta reader</a:t>
            </a:r>
            <a:endParaRPr sz="1900">
              <a:latin typeface="DM Sans"/>
              <a:ea typeface="DM Sans"/>
              <a:cs typeface="DM Sans"/>
              <a:sym typeface="DM Sans"/>
            </a:endParaRPr>
          </a:p>
        </p:txBody>
      </p:sp>
      <p:sp>
        <p:nvSpPr>
          <p:cNvPr id="2889" name="Google Shape;2889;g279a4a6f3d1_0_2107"/>
          <p:cNvSpPr txBox="1"/>
          <p:nvPr/>
        </p:nvSpPr>
        <p:spPr>
          <a:xfrm>
            <a:off x="10082500" y="6013100"/>
            <a:ext cx="21582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Iceberg reader</a:t>
            </a:r>
            <a:endParaRPr sz="1900">
              <a:latin typeface="DM Sans"/>
              <a:ea typeface="DM Sans"/>
              <a:cs typeface="DM Sans"/>
              <a:sym typeface="DM Sans"/>
            </a:endParaRPr>
          </a:p>
        </p:txBody>
      </p:sp>
      <p:sp>
        <p:nvSpPr>
          <p:cNvPr id="2890" name="Google Shape;2890;g279a4a6f3d1_0_2107"/>
          <p:cNvSpPr/>
          <p:nvPr/>
        </p:nvSpPr>
        <p:spPr>
          <a:xfrm>
            <a:off x="7234467" y="2715667"/>
            <a:ext cx="1372500" cy="211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Catalog</a:t>
            </a:r>
            <a:endParaRPr b="1" sz="1900">
              <a:solidFill>
                <a:schemeClr val="dk1"/>
              </a:solidFill>
              <a:latin typeface="DM Sans"/>
              <a:ea typeface="DM Sans"/>
              <a:cs typeface="DM Sans"/>
              <a:sym typeface="DM Sans"/>
            </a:endParaRPr>
          </a:p>
        </p:txBody>
      </p:sp>
      <p:sp>
        <p:nvSpPr>
          <p:cNvPr id="2891" name="Google Shape;2891;g279a4a6f3d1_0_2107"/>
          <p:cNvSpPr txBox="1"/>
          <p:nvPr/>
        </p:nvSpPr>
        <p:spPr>
          <a:xfrm>
            <a:off x="442300" y="609600"/>
            <a:ext cx="11321100" cy="800400"/>
          </a:xfrm>
          <a:prstGeom prst="rect">
            <a:avLst/>
          </a:prstGeom>
          <a:noFill/>
          <a:ln>
            <a:noFill/>
          </a:ln>
        </p:spPr>
        <p:txBody>
          <a:bodyPr anchorCtr="0" anchor="t" bIns="121875" lIns="121875" spcFirstLastPara="1" rIns="121875" wrap="square" tIns="121875">
            <a:spAutoFit/>
          </a:bodyPr>
          <a:lstStyle/>
          <a:p>
            <a:pPr indent="0" lvl="0" marL="0" rtl="0" algn="l">
              <a:lnSpc>
                <a:spcPct val="90000"/>
              </a:lnSpc>
              <a:spcBef>
                <a:spcPts val="0"/>
              </a:spcBef>
              <a:spcAft>
                <a:spcPts val="0"/>
              </a:spcAft>
              <a:buNone/>
            </a:pPr>
            <a:r>
              <a:rPr lang="en-US" sz="4000">
                <a:solidFill>
                  <a:srgbClr val="04B379"/>
                </a:solidFill>
                <a:latin typeface="DM Sans Medium"/>
                <a:ea typeface="DM Sans Medium"/>
                <a:cs typeface="DM Sans Medium"/>
                <a:sym typeface="DM Sans Medium"/>
              </a:rPr>
              <a:t>UniForm</a:t>
            </a:r>
            <a:r>
              <a:rPr lang="en-US" sz="4000">
                <a:solidFill>
                  <a:schemeClr val="dk1"/>
                </a:solidFill>
                <a:latin typeface="DM Sans Medium"/>
                <a:ea typeface="DM Sans Medium"/>
                <a:cs typeface="DM Sans Medium"/>
                <a:sym typeface="DM Sans Medium"/>
              </a:rPr>
              <a:t> concept unifies the write path</a:t>
            </a:r>
            <a:endParaRPr sz="1900"/>
          </a:p>
        </p:txBody>
      </p:sp>
      <p:sp>
        <p:nvSpPr>
          <p:cNvPr id="2892" name="Google Shape;2892;g279a4a6f3d1_0_2107"/>
          <p:cNvSpPr/>
          <p:nvPr/>
        </p:nvSpPr>
        <p:spPr>
          <a:xfrm>
            <a:off x="4825932" y="2975278"/>
            <a:ext cx="2258700" cy="65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2) Notify catalog of commits</a:t>
            </a:r>
            <a:endParaRPr b="1" sz="1100">
              <a:latin typeface="DM Sans"/>
              <a:ea typeface="DM Sans"/>
              <a:cs typeface="DM Sans"/>
              <a:sym typeface="DM Sans"/>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6" name="Shape 2896"/>
        <p:cNvGrpSpPr/>
        <p:nvPr/>
      </p:nvGrpSpPr>
      <p:grpSpPr>
        <a:xfrm>
          <a:off x="0" y="0"/>
          <a:ext cx="0" cy="0"/>
          <a:chOff x="0" y="0"/>
          <a:chExt cx="0" cy="0"/>
        </a:xfrm>
      </p:grpSpPr>
      <p:pic>
        <p:nvPicPr>
          <p:cNvPr id="2897" name="Google Shape;2897;g279a4a6f3d1_0_2127"/>
          <p:cNvPicPr preferRelativeResize="0"/>
          <p:nvPr/>
        </p:nvPicPr>
        <p:blipFill>
          <a:blip r:embed="rId3">
            <a:alphaModFix/>
          </a:blip>
          <a:stretch>
            <a:fillRect/>
          </a:stretch>
        </p:blipFill>
        <p:spPr>
          <a:xfrm>
            <a:off x="6934433" y="1076636"/>
            <a:ext cx="1971973" cy="1971973"/>
          </a:xfrm>
          <a:prstGeom prst="rect">
            <a:avLst/>
          </a:prstGeom>
          <a:noFill/>
          <a:ln>
            <a:noFill/>
          </a:ln>
        </p:spPr>
      </p:pic>
      <p:sp>
        <p:nvSpPr>
          <p:cNvPr id="2898" name="Google Shape;2898;g279a4a6f3d1_0_2127"/>
          <p:cNvSpPr/>
          <p:nvPr/>
        </p:nvSpPr>
        <p:spPr>
          <a:xfrm>
            <a:off x="7234467" y="2715667"/>
            <a:ext cx="1372500" cy="2119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solidFill>
                  <a:srgbClr val="E06666"/>
                </a:solidFill>
                <a:latin typeface="DM Sans"/>
                <a:ea typeface="DM Sans"/>
                <a:cs typeface="DM Sans"/>
                <a:sym typeface="DM Sans"/>
              </a:rPr>
              <a:t>Unity</a:t>
            </a:r>
            <a:endParaRPr b="1" sz="1900">
              <a:solidFill>
                <a:srgbClr val="E06666"/>
              </a:solidFill>
              <a:latin typeface="DM Sans"/>
              <a:ea typeface="DM Sans"/>
              <a:cs typeface="DM Sans"/>
              <a:sym typeface="DM Sans"/>
            </a:endParaRPr>
          </a:p>
          <a:p>
            <a:pPr indent="0" lvl="0" marL="0" rtl="0" algn="ctr">
              <a:spcBef>
                <a:spcPts val="0"/>
              </a:spcBef>
              <a:spcAft>
                <a:spcPts val="0"/>
              </a:spcAft>
              <a:buNone/>
            </a:pPr>
            <a:r>
              <a:rPr b="1" lang="en-US" sz="1900">
                <a:solidFill>
                  <a:srgbClr val="E06666"/>
                </a:solidFill>
                <a:latin typeface="DM Sans"/>
                <a:ea typeface="DM Sans"/>
                <a:cs typeface="DM Sans"/>
                <a:sym typeface="DM Sans"/>
              </a:rPr>
              <a:t>Catalog</a:t>
            </a:r>
            <a:endParaRPr b="1" sz="1900">
              <a:solidFill>
                <a:srgbClr val="E06666"/>
              </a:solidFill>
              <a:latin typeface="DM Sans"/>
              <a:ea typeface="DM Sans"/>
              <a:cs typeface="DM Sans"/>
              <a:sym typeface="DM Sans"/>
            </a:endParaRPr>
          </a:p>
          <a:p>
            <a:pPr indent="0" lvl="0" marL="0" rtl="0" algn="ctr">
              <a:spcBef>
                <a:spcPts val="0"/>
              </a:spcBef>
              <a:spcAft>
                <a:spcPts val="0"/>
              </a:spcAft>
              <a:buNone/>
            </a:pPr>
            <a:r>
              <a:t/>
            </a:r>
            <a:endParaRPr b="1" sz="1900">
              <a:solidFill>
                <a:srgbClr val="E06666"/>
              </a:solidFill>
              <a:latin typeface="DM Sans"/>
              <a:ea typeface="DM Sans"/>
              <a:cs typeface="DM Sans"/>
              <a:sym typeface="DM Sans"/>
            </a:endParaRPr>
          </a:p>
        </p:txBody>
      </p:sp>
      <p:pic>
        <p:nvPicPr>
          <p:cNvPr id="2899" name="Google Shape;2899;g279a4a6f3d1_0_2127"/>
          <p:cNvPicPr preferRelativeResize="0"/>
          <p:nvPr/>
        </p:nvPicPr>
        <p:blipFill rotWithShape="1">
          <a:blip r:embed="rId4">
            <a:alphaModFix/>
          </a:blip>
          <a:srcRect b="0" l="0" r="0" t="0"/>
          <a:stretch/>
        </p:blipFill>
        <p:spPr>
          <a:xfrm>
            <a:off x="3543323" y="1970071"/>
            <a:ext cx="1282290" cy="999233"/>
          </a:xfrm>
          <a:prstGeom prst="rect">
            <a:avLst/>
          </a:prstGeom>
          <a:noFill/>
          <a:ln>
            <a:noFill/>
          </a:ln>
        </p:spPr>
      </p:pic>
      <p:pic>
        <p:nvPicPr>
          <p:cNvPr id="2900" name="Google Shape;2900;g279a4a6f3d1_0_2127"/>
          <p:cNvPicPr preferRelativeResize="0"/>
          <p:nvPr/>
        </p:nvPicPr>
        <p:blipFill>
          <a:blip r:embed="rId5">
            <a:alphaModFix/>
          </a:blip>
          <a:stretch>
            <a:fillRect/>
          </a:stretch>
        </p:blipFill>
        <p:spPr>
          <a:xfrm>
            <a:off x="537767" y="1679433"/>
            <a:ext cx="1580372" cy="1580372"/>
          </a:xfrm>
          <a:prstGeom prst="rect">
            <a:avLst/>
          </a:prstGeom>
          <a:noFill/>
          <a:ln>
            <a:noFill/>
          </a:ln>
        </p:spPr>
      </p:pic>
      <p:sp>
        <p:nvSpPr>
          <p:cNvPr id="2901" name="Google Shape;2901;g279a4a6f3d1_0_2127"/>
          <p:cNvSpPr/>
          <p:nvPr/>
        </p:nvSpPr>
        <p:spPr>
          <a:xfrm>
            <a:off x="2134700" y="2156700"/>
            <a:ext cx="1282800" cy="48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INSERT INTO</a:t>
            </a:r>
            <a:endParaRPr b="1" sz="1100">
              <a:latin typeface="DM Sans"/>
              <a:ea typeface="DM Sans"/>
              <a:cs typeface="DM Sans"/>
              <a:sym typeface="DM Sans"/>
            </a:endParaRPr>
          </a:p>
        </p:txBody>
      </p:sp>
      <p:sp>
        <p:nvSpPr>
          <p:cNvPr id="2902" name="Google Shape;2902;g279a4a6f3d1_0_2127"/>
          <p:cNvSpPr txBox="1"/>
          <p:nvPr/>
        </p:nvSpPr>
        <p:spPr>
          <a:xfrm>
            <a:off x="378500" y="3223233"/>
            <a:ext cx="24228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Delta writer</a:t>
            </a:r>
            <a:endParaRPr sz="1900">
              <a:latin typeface="DM Sans"/>
              <a:ea typeface="DM Sans"/>
              <a:cs typeface="DM Sans"/>
              <a:sym typeface="DM Sans"/>
            </a:endParaRPr>
          </a:p>
        </p:txBody>
      </p:sp>
      <p:sp>
        <p:nvSpPr>
          <p:cNvPr id="2903" name="Google Shape;2903;g279a4a6f3d1_0_2127"/>
          <p:cNvSpPr/>
          <p:nvPr/>
        </p:nvSpPr>
        <p:spPr>
          <a:xfrm>
            <a:off x="4825933" y="2264067"/>
            <a:ext cx="2214300" cy="480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1) Writes and commits</a:t>
            </a:r>
            <a:endParaRPr b="1" sz="1100">
              <a:latin typeface="DM Sans"/>
              <a:ea typeface="DM Sans"/>
              <a:cs typeface="DM Sans"/>
              <a:sym typeface="DM Sans"/>
            </a:endParaRPr>
          </a:p>
        </p:txBody>
      </p:sp>
      <p:cxnSp>
        <p:nvCxnSpPr>
          <p:cNvPr id="2904" name="Google Shape;2904;g279a4a6f3d1_0_2127"/>
          <p:cNvCxnSpPr/>
          <p:nvPr/>
        </p:nvCxnSpPr>
        <p:spPr>
          <a:xfrm>
            <a:off x="7645037" y="4097933"/>
            <a:ext cx="941700" cy="3600"/>
          </a:xfrm>
          <a:prstGeom prst="straightConnector1">
            <a:avLst/>
          </a:prstGeom>
          <a:noFill/>
          <a:ln cap="flat" cmpd="sng" w="9525">
            <a:solidFill>
              <a:schemeClr val="dk2"/>
            </a:solidFill>
            <a:prstDash val="solid"/>
            <a:round/>
            <a:headEnd len="med" w="med" type="none"/>
            <a:tailEnd len="med" w="med" type="none"/>
          </a:ln>
        </p:spPr>
      </p:cxnSp>
      <p:sp>
        <p:nvSpPr>
          <p:cNvPr id="2905" name="Google Shape;2905;g279a4a6f3d1_0_2127"/>
          <p:cNvSpPr txBox="1"/>
          <p:nvPr/>
        </p:nvSpPr>
        <p:spPr>
          <a:xfrm>
            <a:off x="7651840" y="4132064"/>
            <a:ext cx="996000" cy="6465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1300">
                <a:latin typeface="DM Sans"/>
                <a:ea typeface="DM Sans"/>
                <a:cs typeface="DM Sans"/>
                <a:sym typeface="DM Sans"/>
              </a:rPr>
              <a:t>Iceberg</a:t>
            </a:r>
            <a:endParaRPr b="1" sz="1300">
              <a:latin typeface="DM Sans"/>
              <a:ea typeface="DM Sans"/>
              <a:cs typeface="DM Sans"/>
              <a:sym typeface="DM Sans"/>
            </a:endParaRPr>
          </a:p>
          <a:p>
            <a:pPr indent="0" lvl="0" marL="0" rtl="0" algn="ctr">
              <a:spcBef>
                <a:spcPts val="0"/>
              </a:spcBef>
              <a:spcAft>
                <a:spcPts val="0"/>
              </a:spcAft>
              <a:buNone/>
            </a:pPr>
            <a:r>
              <a:rPr b="1" lang="en-US" sz="1300">
                <a:latin typeface="DM Sans"/>
                <a:ea typeface="DM Sans"/>
                <a:cs typeface="DM Sans"/>
                <a:sym typeface="DM Sans"/>
              </a:rPr>
              <a:t>REST API</a:t>
            </a:r>
            <a:endParaRPr b="1" sz="1300">
              <a:latin typeface="DM Sans"/>
              <a:ea typeface="DM Sans"/>
              <a:cs typeface="DM Sans"/>
              <a:sym typeface="DM Sans"/>
            </a:endParaRPr>
          </a:p>
        </p:txBody>
      </p:sp>
      <p:pic>
        <p:nvPicPr>
          <p:cNvPr id="2906" name="Google Shape;2906;g279a4a6f3d1_0_2127"/>
          <p:cNvPicPr preferRelativeResize="0"/>
          <p:nvPr/>
        </p:nvPicPr>
        <p:blipFill>
          <a:blip r:embed="rId6">
            <a:alphaModFix/>
          </a:blip>
          <a:stretch>
            <a:fillRect/>
          </a:stretch>
        </p:blipFill>
        <p:spPr>
          <a:xfrm>
            <a:off x="5461983" y="1791267"/>
            <a:ext cx="459015" cy="479880"/>
          </a:xfrm>
          <a:prstGeom prst="rect">
            <a:avLst/>
          </a:prstGeom>
          <a:noFill/>
          <a:ln>
            <a:noFill/>
          </a:ln>
        </p:spPr>
      </p:pic>
      <p:pic>
        <p:nvPicPr>
          <p:cNvPr id="2907" name="Google Shape;2907;g279a4a6f3d1_0_2127"/>
          <p:cNvPicPr preferRelativeResize="0"/>
          <p:nvPr/>
        </p:nvPicPr>
        <p:blipFill>
          <a:blip r:embed="rId7">
            <a:alphaModFix/>
          </a:blip>
          <a:stretch>
            <a:fillRect/>
          </a:stretch>
        </p:blipFill>
        <p:spPr>
          <a:xfrm>
            <a:off x="5921101" y="1831135"/>
            <a:ext cx="458985" cy="458985"/>
          </a:xfrm>
          <a:prstGeom prst="rect">
            <a:avLst/>
          </a:prstGeom>
          <a:noFill/>
          <a:ln>
            <a:noFill/>
          </a:ln>
        </p:spPr>
      </p:pic>
      <p:cxnSp>
        <p:nvCxnSpPr>
          <p:cNvPr id="2908" name="Google Shape;2908;g279a4a6f3d1_0_2127"/>
          <p:cNvCxnSpPr/>
          <p:nvPr/>
        </p:nvCxnSpPr>
        <p:spPr>
          <a:xfrm>
            <a:off x="7655569" y="4087400"/>
            <a:ext cx="0" cy="747900"/>
          </a:xfrm>
          <a:prstGeom prst="straightConnector1">
            <a:avLst/>
          </a:prstGeom>
          <a:noFill/>
          <a:ln cap="flat" cmpd="sng" w="9525">
            <a:solidFill>
              <a:schemeClr val="dk2"/>
            </a:solidFill>
            <a:prstDash val="solid"/>
            <a:round/>
            <a:headEnd len="med" w="med" type="none"/>
            <a:tailEnd len="med" w="med" type="none"/>
          </a:ln>
        </p:spPr>
      </p:cxnSp>
      <p:pic>
        <p:nvPicPr>
          <p:cNvPr id="2909" name="Google Shape;2909;g279a4a6f3d1_0_2127"/>
          <p:cNvPicPr preferRelativeResize="0"/>
          <p:nvPr/>
        </p:nvPicPr>
        <p:blipFill rotWithShape="1">
          <a:blip r:embed="rId8">
            <a:alphaModFix/>
          </a:blip>
          <a:srcRect b="66215" l="10240" r="79060" t="18152"/>
          <a:stretch/>
        </p:blipFill>
        <p:spPr>
          <a:xfrm>
            <a:off x="7753436" y="2868631"/>
            <a:ext cx="396767" cy="404967"/>
          </a:xfrm>
          <a:prstGeom prst="rect">
            <a:avLst/>
          </a:prstGeom>
          <a:noFill/>
          <a:ln>
            <a:noFill/>
          </a:ln>
        </p:spPr>
      </p:pic>
      <p:pic>
        <p:nvPicPr>
          <p:cNvPr id="2910" name="Google Shape;2910;g279a4a6f3d1_0_2127"/>
          <p:cNvPicPr preferRelativeResize="0"/>
          <p:nvPr/>
        </p:nvPicPr>
        <p:blipFill>
          <a:blip r:embed="rId5">
            <a:alphaModFix/>
          </a:blip>
          <a:stretch>
            <a:fillRect/>
          </a:stretch>
        </p:blipFill>
        <p:spPr>
          <a:xfrm>
            <a:off x="10182900" y="1713883"/>
            <a:ext cx="1580372" cy="1580372"/>
          </a:xfrm>
          <a:prstGeom prst="rect">
            <a:avLst/>
          </a:prstGeom>
          <a:noFill/>
          <a:ln>
            <a:noFill/>
          </a:ln>
        </p:spPr>
      </p:pic>
      <p:sp>
        <p:nvSpPr>
          <p:cNvPr id="2911" name="Google Shape;2911;g279a4a6f3d1_0_2127"/>
          <p:cNvSpPr/>
          <p:nvPr/>
        </p:nvSpPr>
        <p:spPr>
          <a:xfrm flipH="1">
            <a:off x="8870957" y="2141433"/>
            <a:ext cx="1252800" cy="6567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300">
                <a:latin typeface="DM Sans"/>
                <a:ea typeface="DM Sans"/>
                <a:cs typeface="DM Sans"/>
                <a:sym typeface="DM Sans"/>
              </a:rPr>
              <a:t>SELECT</a:t>
            </a:r>
            <a:endParaRPr b="1" sz="1300">
              <a:latin typeface="DM Sans"/>
              <a:ea typeface="DM Sans"/>
              <a:cs typeface="DM Sans"/>
              <a:sym typeface="DM Sans"/>
            </a:endParaRPr>
          </a:p>
        </p:txBody>
      </p:sp>
      <p:sp>
        <p:nvSpPr>
          <p:cNvPr id="2912" name="Google Shape;2912;g279a4a6f3d1_0_2127"/>
          <p:cNvSpPr/>
          <p:nvPr/>
        </p:nvSpPr>
        <p:spPr>
          <a:xfrm flipH="1" rot="1212841">
            <a:off x="8946414" y="4416738"/>
            <a:ext cx="1252866" cy="656895"/>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300">
                <a:latin typeface="DM Sans"/>
                <a:ea typeface="DM Sans"/>
                <a:cs typeface="DM Sans"/>
                <a:sym typeface="DM Sans"/>
              </a:rPr>
              <a:t>SELECT</a:t>
            </a:r>
            <a:endParaRPr b="1" sz="1300">
              <a:latin typeface="DM Sans"/>
              <a:ea typeface="DM Sans"/>
              <a:cs typeface="DM Sans"/>
              <a:sym typeface="DM Sans"/>
            </a:endParaRPr>
          </a:p>
        </p:txBody>
      </p:sp>
      <p:pic>
        <p:nvPicPr>
          <p:cNvPr id="2913" name="Google Shape;2913;g279a4a6f3d1_0_2127"/>
          <p:cNvPicPr preferRelativeResize="0"/>
          <p:nvPr/>
        </p:nvPicPr>
        <p:blipFill>
          <a:blip r:embed="rId5">
            <a:alphaModFix/>
          </a:blip>
          <a:stretch>
            <a:fillRect/>
          </a:stretch>
        </p:blipFill>
        <p:spPr>
          <a:xfrm>
            <a:off x="10182900" y="4603733"/>
            <a:ext cx="1580372" cy="1580372"/>
          </a:xfrm>
          <a:prstGeom prst="rect">
            <a:avLst/>
          </a:prstGeom>
          <a:noFill/>
          <a:ln>
            <a:noFill/>
          </a:ln>
        </p:spPr>
      </p:pic>
      <p:sp>
        <p:nvSpPr>
          <p:cNvPr id="2914" name="Google Shape;2914;g279a4a6f3d1_0_2127"/>
          <p:cNvSpPr txBox="1"/>
          <p:nvPr/>
        </p:nvSpPr>
        <p:spPr>
          <a:xfrm>
            <a:off x="10198433" y="3360833"/>
            <a:ext cx="21582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Delta reader</a:t>
            </a:r>
            <a:endParaRPr sz="1900">
              <a:latin typeface="DM Sans"/>
              <a:ea typeface="DM Sans"/>
              <a:cs typeface="DM Sans"/>
              <a:sym typeface="DM Sans"/>
            </a:endParaRPr>
          </a:p>
        </p:txBody>
      </p:sp>
      <p:sp>
        <p:nvSpPr>
          <p:cNvPr id="2915" name="Google Shape;2915;g279a4a6f3d1_0_2127"/>
          <p:cNvSpPr txBox="1"/>
          <p:nvPr/>
        </p:nvSpPr>
        <p:spPr>
          <a:xfrm>
            <a:off x="10082500" y="6013100"/>
            <a:ext cx="21582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latin typeface="DM Sans"/>
                <a:ea typeface="DM Sans"/>
                <a:cs typeface="DM Sans"/>
                <a:sym typeface="DM Sans"/>
              </a:rPr>
              <a:t>Iceberg reader</a:t>
            </a:r>
            <a:endParaRPr sz="1900">
              <a:latin typeface="DM Sans"/>
              <a:ea typeface="DM Sans"/>
              <a:cs typeface="DM Sans"/>
              <a:sym typeface="DM Sans"/>
            </a:endParaRPr>
          </a:p>
        </p:txBody>
      </p:sp>
      <p:sp>
        <p:nvSpPr>
          <p:cNvPr id="2916" name="Google Shape;2916;g279a4a6f3d1_0_2127"/>
          <p:cNvSpPr txBox="1"/>
          <p:nvPr/>
        </p:nvSpPr>
        <p:spPr>
          <a:xfrm>
            <a:off x="442300" y="609600"/>
            <a:ext cx="11321100" cy="800400"/>
          </a:xfrm>
          <a:prstGeom prst="rect">
            <a:avLst/>
          </a:prstGeom>
          <a:noFill/>
          <a:ln>
            <a:noFill/>
          </a:ln>
        </p:spPr>
        <p:txBody>
          <a:bodyPr anchorCtr="0" anchor="t" bIns="121875" lIns="121875" spcFirstLastPara="1" rIns="121875" wrap="square" tIns="121875">
            <a:spAutoFit/>
          </a:bodyPr>
          <a:lstStyle/>
          <a:p>
            <a:pPr indent="0" lvl="0" marL="0" rtl="0" algn="l">
              <a:lnSpc>
                <a:spcPct val="90000"/>
              </a:lnSpc>
              <a:spcBef>
                <a:spcPts val="0"/>
              </a:spcBef>
              <a:spcAft>
                <a:spcPts val="0"/>
              </a:spcAft>
              <a:buNone/>
            </a:pPr>
            <a:r>
              <a:rPr lang="en-US" sz="4000">
                <a:solidFill>
                  <a:srgbClr val="04B379"/>
                </a:solidFill>
                <a:latin typeface="DM Sans Medium"/>
                <a:ea typeface="DM Sans Medium"/>
                <a:cs typeface="DM Sans Medium"/>
                <a:sym typeface="DM Sans Medium"/>
              </a:rPr>
              <a:t>UniForm</a:t>
            </a:r>
            <a:r>
              <a:rPr lang="en-US" sz="4000">
                <a:solidFill>
                  <a:schemeClr val="dk1"/>
                </a:solidFill>
                <a:latin typeface="DM Sans Medium"/>
                <a:ea typeface="DM Sans Medium"/>
                <a:cs typeface="DM Sans Medium"/>
                <a:sym typeface="DM Sans Medium"/>
              </a:rPr>
              <a:t> as implemented by Databricks</a:t>
            </a:r>
            <a:endParaRPr sz="1900"/>
          </a:p>
        </p:txBody>
      </p:sp>
      <p:sp>
        <p:nvSpPr>
          <p:cNvPr id="2917" name="Google Shape;2917;g279a4a6f3d1_0_2127"/>
          <p:cNvSpPr/>
          <p:nvPr/>
        </p:nvSpPr>
        <p:spPr>
          <a:xfrm>
            <a:off x="4825932" y="2975278"/>
            <a:ext cx="2258700" cy="65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rPr b="1" lang="en-US" sz="1100">
                <a:latin typeface="DM Sans"/>
                <a:ea typeface="DM Sans"/>
                <a:cs typeface="DM Sans"/>
                <a:sym typeface="DM Sans"/>
              </a:rPr>
              <a:t>2) Notify catalog of commits</a:t>
            </a:r>
            <a:endParaRPr b="1" sz="1100">
              <a:latin typeface="DM Sans"/>
              <a:ea typeface="DM Sans"/>
              <a:cs typeface="DM Sans"/>
              <a:sym typeface="DM Sa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1" name="Shape 2921"/>
        <p:cNvGrpSpPr/>
        <p:nvPr/>
      </p:nvGrpSpPr>
      <p:grpSpPr>
        <a:xfrm>
          <a:off x="0" y="0"/>
          <a:ext cx="0" cy="0"/>
          <a:chOff x="0" y="0"/>
          <a:chExt cx="0" cy="0"/>
        </a:xfrm>
      </p:grpSpPr>
      <p:sp>
        <p:nvSpPr>
          <p:cNvPr id="2922" name="Google Shape;2922;g279a4a6f3d1_0_2151"/>
          <p:cNvSpPr/>
          <p:nvPr/>
        </p:nvSpPr>
        <p:spPr>
          <a:xfrm>
            <a:off x="4013867" y="12109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v0</a:t>
            </a:r>
            <a:endParaRPr sz="1300"/>
          </a:p>
        </p:txBody>
      </p:sp>
      <p:sp>
        <p:nvSpPr>
          <p:cNvPr id="2923" name="Google Shape;2923;g279a4a6f3d1_0_2151"/>
          <p:cNvSpPr/>
          <p:nvPr/>
        </p:nvSpPr>
        <p:spPr>
          <a:xfrm>
            <a:off x="4756867" y="12109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v1</a:t>
            </a:r>
            <a:endParaRPr sz="1300"/>
          </a:p>
        </p:txBody>
      </p:sp>
      <p:sp>
        <p:nvSpPr>
          <p:cNvPr id="2924" name="Google Shape;2924;g279a4a6f3d1_0_2151"/>
          <p:cNvSpPr/>
          <p:nvPr/>
        </p:nvSpPr>
        <p:spPr>
          <a:xfrm>
            <a:off x="5499867" y="12109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v2</a:t>
            </a:r>
            <a:endParaRPr sz="1300"/>
          </a:p>
        </p:txBody>
      </p:sp>
      <p:sp>
        <p:nvSpPr>
          <p:cNvPr id="2925" name="Google Shape;2925;g279a4a6f3d1_0_2151"/>
          <p:cNvSpPr/>
          <p:nvPr/>
        </p:nvSpPr>
        <p:spPr>
          <a:xfrm>
            <a:off x="6242867" y="12109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v3</a:t>
            </a:r>
            <a:endParaRPr sz="1300"/>
          </a:p>
        </p:txBody>
      </p:sp>
      <p:sp>
        <p:nvSpPr>
          <p:cNvPr id="2926" name="Google Shape;2926;g279a4a6f3d1_0_2151"/>
          <p:cNvSpPr/>
          <p:nvPr/>
        </p:nvSpPr>
        <p:spPr>
          <a:xfrm>
            <a:off x="4013867" y="5470367"/>
            <a:ext cx="2229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200"/>
              <a:t>Iceberg v1</a:t>
            </a:r>
            <a:endParaRPr sz="1200"/>
          </a:p>
        </p:txBody>
      </p:sp>
      <p:sp>
        <p:nvSpPr>
          <p:cNvPr id="2927" name="Google Shape;2927;g279a4a6f3d1_0_2151"/>
          <p:cNvSpPr/>
          <p:nvPr/>
        </p:nvSpPr>
        <p:spPr>
          <a:xfrm>
            <a:off x="6243033" y="5470367"/>
            <a:ext cx="25425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200"/>
              <a:t>Iceberg v2</a:t>
            </a:r>
            <a:endParaRPr sz="1200"/>
          </a:p>
        </p:txBody>
      </p:sp>
      <p:pic>
        <p:nvPicPr>
          <p:cNvPr id="2928" name="Google Shape;2928;g279a4a6f3d1_0_2151"/>
          <p:cNvPicPr preferRelativeResize="0"/>
          <p:nvPr/>
        </p:nvPicPr>
        <p:blipFill rotWithShape="1">
          <a:blip r:embed="rId3">
            <a:alphaModFix/>
          </a:blip>
          <a:srcRect b="0" l="0" r="0" t="0"/>
          <a:stretch/>
        </p:blipFill>
        <p:spPr>
          <a:xfrm>
            <a:off x="1676833" y="5470367"/>
            <a:ext cx="2095598" cy="571057"/>
          </a:xfrm>
          <a:prstGeom prst="rect">
            <a:avLst/>
          </a:prstGeom>
          <a:noFill/>
          <a:ln>
            <a:noFill/>
          </a:ln>
        </p:spPr>
      </p:pic>
      <p:pic>
        <p:nvPicPr>
          <p:cNvPr id="2929" name="Google Shape;2929;g279a4a6f3d1_0_2151"/>
          <p:cNvPicPr preferRelativeResize="0"/>
          <p:nvPr/>
        </p:nvPicPr>
        <p:blipFill rotWithShape="1">
          <a:blip r:embed="rId4">
            <a:alphaModFix/>
          </a:blip>
          <a:srcRect b="0" l="60701" r="0" t="0"/>
          <a:stretch/>
        </p:blipFill>
        <p:spPr>
          <a:xfrm>
            <a:off x="861100" y="1238567"/>
            <a:ext cx="2608497" cy="521800"/>
          </a:xfrm>
          <a:prstGeom prst="rect">
            <a:avLst/>
          </a:prstGeom>
          <a:noFill/>
          <a:ln>
            <a:noFill/>
          </a:ln>
        </p:spPr>
      </p:pic>
      <p:cxnSp>
        <p:nvCxnSpPr>
          <p:cNvPr id="2930" name="Google Shape;2930;g279a4a6f3d1_0_2151"/>
          <p:cNvCxnSpPr/>
          <p:nvPr/>
        </p:nvCxnSpPr>
        <p:spPr>
          <a:xfrm>
            <a:off x="2066000" y="1789733"/>
            <a:ext cx="8060100" cy="0"/>
          </a:xfrm>
          <a:prstGeom prst="straightConnector1">
            <a:avLst/>
          </a:prstGeom>
          <a:noFill/>
          <a:ln cap="flat" cmpd="sng" w="9525">
            <a:solidFill>
              <a:schemeClr val="dk2"/>
            </a:solidFill>
            <a:prstDash val="solid"/>
            <a:round/>
            <a:headEnd len="med" w="med" type="none"/>
            <a:tailEnd len="med" w="med" type="triangle"/>
          </a:ln>
        </p:spPr>
      </p:cxnSp>
      <p:cxnSp>
        <p:nvCxnSpPr>
          <p:cNvPr id="2931" name="Google Shape;2931;g279a4a6f3d1_0_2151"/>
          <p:cNvCxnSpPr/>
          <p:nvPr/>
        </p:nvCxnSpPr>
        <p:spPr>
          <a:xfrm>
            <a:off x="1970900" y="6041567"/>
            <a:ext cx="8060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5" name="Shape 2935"/>
        <p:cNvGrpSpPr/>
        <p:nvPr/>
      </p:nvGrpSpPr>
      <p:grpSpPr>
        <a:xfrm>
          <a:off x="0" y="0"/>
          <a:ext cx="0" cy="0"/>
          <a:chOff x="0" y="0"/>
          <a:chExt cx="0" cy="0"/>
        </a:xfrm>
      </p:grpSpPr>
      <p:sp>
        <p:nvSpPr>
          <p:cNvPr id="2936" name="Google Shape;2936;g279a4a6f3d1_0_2164"/>
          <p:cNvSpPr/>
          <p:nvPr/>
        </p:nvSpPr>
        <p:spPr>
          <a:xfrm>
            <a:off x="665033" y="2726567"/>
            <a:ext cx="9786900" cy="1793100"/>
          </a:xfrm>
          <a:prstGeom prst="roundRect">
            <a:avLst>
              <a:gd fmla="val 16667" name="adj"/>
            </a:avLst>
          </a:prstGeom>
          <a:noFill/>
          <a:ln cap="flat" cmpd="sng" w="19050">
            <a:solidFill>
              <a:srgbClr val="04B379"/>
            </a:solidFill>
            <a:prstDash val="lgDash"/>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937" name="Google Shape;2937;g279a4a6f3d1_0_2164"/>
          <p:cNvCxnSpPr/>
          <p:nvPr/>
        </p:nvCxnSpPr>
        <p:spPr>
          <a:xfrm>
            <a:off x="1970900" y="3539733"/>
            <a:ext cx="8060100" cy="0"/>
          </a:xfrm>
          <a:prstGeom prst="straightConnector1">
            <a:avLst/>
          </a:prstGeom>
          <a:noFill/>
          <a:ln cap="flat" cmpd="sng" w="9525">
            <a:solidFill>
              <a:schemeClr val="dk2"/>
            </a:solidFill>
            <a:prstDash val="solid"/>
            <a:round/>
            <a:headEnd len="med" w="med" type="none"/>
            <a:tailEnd len="med" w="med" type="triangle"/>
          </a:ln>
        </p:spPr>
      </p:cxnSp>
      <p:sp>
        <p:nvSpPr>
          <p:cNvPr id="2938" name="Google Shape;2938;g279a4a6f3d1_0_2164"/>
          <p:cNvSpPr/>
          <p:nvPr/>
        </p:nvSpPr>
        <p:spPr>
          <a:xfrm>
            <a:off x="4042033" y="29685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v0</a:t>
            </a:r>
            <a:endParaRPr sz="1300"/>
          </a:p>
        </p:txBody>
      </p:sp>
      <p:sp>
        <p:nvSpPr>
          <p:cNvPr id="2939" name="Google Shape;2939;g279a4a6f3d1_0_2164"/>
          <p:cNvSpPr/>
          <p:nvPr/>
        </p:nvSpPr>
        <p:spPr>
          <a:xfrm>
            <a:off x="4723067" y="3539733"/>
            <a:ext cx="2229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200"/>
              <a:t>Iceberg v1 (Delta v0)</a:t>
            </a:r>
            <a:endParaRPr sz="1200"/>
          </a:p>
        </p:txBody>
      </p:sp>
      <p:pic>
        <p:nvPicPr>
          <p:cNvPr id="2940" name="Google Shape;2940;g279a4a6f3d1_0_2164"/>
          <p:cNvPicPr preferRelativeResize="0"/>
          <p:nvPr/>
        </p:nvPicPr>
        <p:blipFill rotWithShape="1">
          <a:blip r:embed="rId3">
            <a:alphaModFix/>
          </a:blip>
          <a:srcRect b="0" l="0" r="0" t="0"/>
          <a:stretch/>
        </p:blipFill>
        <p:spPr>
          <a:xfrm>
            <a:off x="1727600" y="3589133"/>
            <a:ext cx="2095598" cy="571057"/>
          </a:xfrm>
          <a:prstGeom prst="rect">
            <a:avLst/>
          </a:prstGeom>
          <a:noFill/>
          <a:ln>
            <a:noFill/>
          </a:ln>
        </p:spPr>
      </p:pic>
      <p:sp>
        <p:nvSpPr>
          <p:cNvPr id="2941" name="Google Shape;2941;g279a4a6f3d1_0_2164"/>
          <p:cNvSpPr/>
          <p:nvPr/>
        </p:nvSpPr>
        <p:spPr>
          <a:xfrm>
            <a:off x="4785033" y="29685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v1</a:t>
            </a:r>
            <a:endParaRPr sz="1300"/>
          </a:p>
        </p:txBody>
      </p:sp>
      <p:sp>
        <p:nvSpPr>
          <p:cNvPr id="2942" name="Google Shape;2942;g279a4a6f3d1_0_2164"/>
          <p:cNvSpPr/>
          <p:nvPr/>
        </p:nvSpPr>
        <p:spPr>
          <a:xfrm>
            <a:off x="5528033" y="29685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v2</a:t>
            </a:r>
            <a:endParaRPr sz="1300"/>
          </a:p>
        </p:txBody>
      </p:sp>
      <p:sp>
        <p:nvSpPr>
          <p:cNvPr id="2943" name="Google Shape;2943;g279a4a6f3d1_0_2164"/>
          <p:cNvSpPr/>
          <p:nvPr/>
        </p:nvSpPr>
        <p:spPr>
          <a:xfrm>
            <a:off x="6271033" y="29685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v3</a:t>
            </a:r>
            <a:endParaRPr sz="1300"/>
          </a:p>
        </p:txBody>
      </p:sp>
      <p:sp>
        <p:nvSpPr>
          <p:cNvPr id="2944" name="Google Shape;2944;g279a4a6f3d1_0_2164"/>
          <p:cNvSpPr/>
          <p:nvPr/>
        </p:nvSpPr>
        <p:spPr>
          <a:xfrm>
            <a:off x="6952233" y="3539733"/>
            <a:ext cx="25425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200"/>
              <a:t>Iceberg v2 (Delta v1, v2, v3)</a:t>
            </a:r>
            <a:endParaRPr sz="1200"/>
          </a:p>
        </p:txBody>
      </p:sp>
      <p:sp>
        <p:nvSpPr>
          <p:cNvPr id="2945" name="Google Shape;2945;g279a4a6f3d1_0_2164"/>
          <p:cNvSpPr/>
          <p:nvPr/>
        </p:nvSpPr>
        <p:spPr>
          <a:xfrm>
            <a:off x="4013867" y="12109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v0</a:t>
            </a:r>
            <a:endParaRPr sz="1300"/>
          </a:p>
        </p:txBody>
      </p:sp>
      <p:sp>
        <p:nvSpPr>
          <p:cNvPr id="2946" name="Google Shape;2946;g279a4a6f3d1_0_2164"/>
          <p:cNvSpPr/>
          <p:nvPr/>
        </p:nvSpPr>
        <p:spPr>
          <a:xfrm>
            <a:off x="4756867" y="12109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v1</a:t>
            </a:r>
            <a:endParaRPr sz="1300"/>
          </a:p>
        </p:txBody>
      </p:sp>
      <p:sp>
        <p:nvSpPr>
          <p:cNvPr id="2947" name="Google Shape;2947;g279a4a6f3d1_0_2164"/>
          <p:cNvSpPr/>
          <p:nvPr/>
        </p:nvSpPr>
        <p:spPr>
          <a:xfrm>
            <a:off x="5499867" y="12109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v2</a:t>
            </a:r>
            <a:endParaRPr sz="1300"/>
          </a:p>
        </p:txBody>
      </p:sp>
      <p:sp>
        <p:nvSpPr>
          <p:cNvPr id="2948" name="Google Shape;2948;g279a4a6f3d1_0_2164"/>
          <p:cNvSpPr/>
          <p:nvPr/>
        </p:nvSpPr>
        <p:spPr>
          <a:xfrm>
            <a:off x="6242867" y="1210933"/>
            <a:ext cx="681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300"/>
              <a:t>v3</a:t>
            </a:r>
            <a:endParaRPr sz="1300"/>
          </a:p>
        </p:txBody>
      </p:sp>
      <p:sp>
        <p:nvSpPr>
          <p:cNvPr id="2949" name="Google Shape;2949;g279a4a6f3d1_0_2164"/>
          <p:cNvSpPr/>
          <p:nvPr/>
        </p:nvSpPr>
        <p:spPr>
          <a:xfrm>
            <a:off x="4013867" y="5470367"/>
            <a:ext cx="22293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200"/>
              <a:t>Iceberg v1</a:t>
            </a:r>
            <a:endParaRPr sz="1200"/>
          </a:p>
        </p:txBody>
      </p:sp>
      <p:sp>
        <p:nvSpPr>
          <p:cNvPr id="2950" name="Google Shape;2950;g279a4a6f3d1_0_2164"/>
          <p:cNvSpPr/>
          <p:nvPr/>
        </p:nvSpPr>
        <p:spPr>
          <a:xfrm>
            <a:off x="6329300" y="5470367"/>
            <a:ext cx="2542500" cy="571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lang="en-US" sz="1200"/>
              <a:t>Iceberg v2</a:t>
            </a:r>
            <a:endParaRPr sz="1200"/>
          </a:p>
        </p:txBody>
      </p:sp>
      <p:pic>
        <p:nvPicPr>
          <p:cNvPr id="2951" name="Google Shape;2951;g279a4a6f3d1_0_2164"/>
          <p:cNvPicPr preferRelativeResize="0"/>
          <p:nvPr/>
        </p:nvPicPr>
        <p:blipFill rotWithShape="1">
          <a:blip r:embed="rId4">
            <a:alphaModFix/>
          </a:blip>
          <a:srcRect b="0" l="60701" r="0" t="0"/>
          <a:stretch/>
        </p:blipFill>
        <p:spPr>
          <a:xfrm>
            <a:off x="1004733" y="2968533"/>
            <a:ext cx="2608497" cy="521800"/>
          </a:xfrm>
          <a:prstGeom prst="rect">
            <a:avLst/>
          </a:prstGeom>
          <a:noFill/>
          <a:ln>
            <a:noFill/>
          </a:ln>
        </p:spPr>
      </p:pic>
      <p:pic>
        <p:nvPicPr>
          <p:cNvPr id="2952" name="Google Shape;2952;g279a4a6f3d1_0_2164"/>
          <p:cNvPicPr preferRelativeResize="0"/>
          <p:nvPr/>
        </p:nvPicPr>
        <p:blipFill rotWithShape="1">
          <a:blip r:embed="rId3">
            <a:alphaModFix/>
          </a:blip>
          <a:srcRect b="0" l="0" r="0" t="0"/>
          <a:stretch/>
        </p:blipFill>
        <p:spPr>
          <a:xfrm>
            <a:off x="1676833" y="5470367"/>
            <a:ext cx="2095598" cy="571057"/>
          </a:xfrm>
          <a:prstGeom prst="rect">
            <a:avLst/>
          </a:prstGeom>
          <a:noFill/>
          <a:ln>
            <a:noFill/>
          </a:ln>
        </p:spPr>
      </p:pic>
      <p:pic>
        <p:nvPicPr>
          <p:cNvPr id="2953" name="Google Shape;2953;g279a4a6f3d1_0_2164"/>
          <p:cNvPicPr preferRelativeResize="0"/>
          <p:nvPr/>
        </p:nvPicPr>
        <p:blipFill rotWithShape="1">
          <a:blip r:embed="rId4">
            <a:alphaModFix/>
          </a:blip>
          <a:srcRect b="0" l="60701" r="0" t="0"/>
          <a:stretch/>
        </p:blipFill>
        <p:spPr>
          <a:xfrm>
            <a:off x="861100" y="1238567"/>
            <a:ext cx="2608497" cy="521800"/>
          </a:xfrm>
          <a:prstGeom prst="rect">
            <a:avLst/>
          </a:prstGeom>
          <a:noFill/>
          <a:ln>
            <a:noFill/>
          </a:ln>
        </p:spPr>
      </p:pic>
      <p:sp>
        <p:nvSpPr>
          <p:cNvPr id="2954" name="Google Shape;2954;g279a4a6f3d1_0_2164"/>
          <p:cNvSpPr txBox="1"/>
          <p:nvPr/>
        </p:nvSpPr>
        <p:spPr>
          <a:xfrm>
            <a:off x="6825700" y="2122933"/>
            <a:ext cx="4501800" cy="673200"/>
          </a:xfrm>
          <a:prstGeom prst="rect">
            <a:avLst/>
          </a:prstGeom>
          <a:noFill/>
          <a:ln>
            <a:noFill/>
          </a:ln>
        </p:spPr>
        <p:txBody>
          <a:bodyPr anchorCtr="0" anchor="t" bIns="121875" lIns="121875" spcFirstLastPara="1" rIns="121875" wrap="square" tIns="121875">
            <a:noAutofit/>
          </a:bodyPr>
          <a:lstStyle/>
          <a:p>
            <a:pPr indent="0" lvl="0" marL="0" rtl="0" algn="l">
              <a:lnSpc>
                <a:spcPct val="90000"/>
              </a:lnSpc>
              <a:spcBef>
                <a:spcPts val="0"/>
              </a:spcBef>
              <a:spcAft>
                <a:spcPts val="0"/>
              </a:spcAft>
              <a:buClr>
                <a:schemeClr val="dk2"/>
              </a:buClr>
              <a:buSzPts val="1500"/>
              <a:buFont typeface="Arial"/>
              <a:buNone/>
            </a:pPr>
            <a:r>
              <a:rPr b="1" lang="en-US" sz="3200">
                <a:solidFill>
                  <a:srgbClr val="04B379"/>
                </a:solidFill>
                <a:latin typeface="DM Sans"/>
                <a:ea typeface="DM Sans"/>
                <a:cs typeface="DM Sans"/>
                <a:sym typeface="DM Sans"/>
                <a:extLst>
                  <a:ext uri="http://customooxmlschemas.google.com/">
                    <go:slidesCustomData xmlns:go="http://customooxmlschemas.google.com/" textRoundtripDataId="14"/>
                  </a:ext>
                </a:extLst>
              </a:rPr>
              <a:t>Uni</a:t>
            </a:r>
            <a:r>
              <a:rPr lang="en-US" sz="3200">
                <a:solidFill>
                  <a:schemeClr val="dk1"/>
                </a:solidFill>
                <a:latin typeface="DM Sans Medium"/>
                <a:ea typeface="DM Sans Medium"/>
                <a:cs typeface="DM Sans Medium"/>
                <a:sym typeface="DM Sans Medium"/>
                <a:extLst>
                  <a:ext uri="http://customooxmlschemas.google.com/">
                    <go:slidesCustomData xmlns:go="http://customooxmlschemas.google.com/" textRoundtripDataId="15"/>
                  </a:ext>
                </a:extLst>
              </a:rPr>
              <a:t>versal</a:t>
            </a:r>
            <a:r>
              <a:rPr lang="en-US" sz="3200">
                <a:solidFill>
                  <a:schemeClr val="dk1"/>
                </a:solidFill>
                <a:latin typeface="DM Sans Medium"/>
                <a:ea typeface="DM Sans Medium"/>
                <a:cs typeface="DM Sans Medium"/>
                <a:sym typeface="DM Sans Medium"/>
              </a:rPr>
              <a:t> </a:t>
            </a:r>
            <a:r>
              <a:rPr b="1" lang="en-US" sz="3200">
                <a:solidFill>
                  <a:srgbClr val="04B379"/>
                </a:solidFill>
                <a:latin typeface="DM Sans"/>
                <a:ea typeface="DM Sans"/>
                <a:cs typeface="DM Sans"/>
                <a:sym typeface="DM Sans"/>
              </a:rPr>
              <a:t>Form</a:t>
            </a:r>
            <a:r>
              <a:rPr lang="en-US" sz="3200">
                <a:solidFill>
                  <a:schemeClr val="dk1"/>
                </a:solidFill>
                <a:latin typeface="DM Sans Medium"/>
                <a:ea typeface="DM Sans Medium"/>
                <a:cs typeface="DM Sans Medium"/>
                <a:sym typeface="DM Sans Medium"/>
              </a:rPr>
              <a:t>at</a:t>
            </a:r>
            <a:endParaRPr sz="300">
              <a:solidFill>
                <a:srgbClr val="04B379"/>
              </a:solidFill>
              <a:latin typeface="DM Sans"/>
              <a:ea typeface="DM Sans"/>
              <a:cs typeface="DM Sans"/>
              <a:sym typeface="DM Sans"/>
            </a:endParaRPr>
          </a:p>
        </p:txBody>
      </p:sp>
      <p:cxnSp>
        <p:nvCxnSpPr>
          <p:cNvPr id="2955" name="Google Shape;2955;g279a4a6f3d1_0_2164"/>
          <p:cNvCxnSpPr/>
          <p:nvPr/>
        </p:nvCxnSpPr>
        <p:spPr>
          <a:xfrm>
            <a:off x="2066000" y="1789733"/>
            <a:ext cx="8060100" cy="0"/>
          </a:xfrm>
          <a:prstGeom prst="straightConnector1">
            <a:avLst/>
          </a:prstGeom>
          <a:noFill/>
          <a:ln cap="flat" cmpd="sng" w="9525">
            <a:solidFill>
              <a:schemeClr val="dk2"/>
            </a:solidFill>
            <a:prstDash val="solid"/>
            <a:round/>
            <a:headEnd len="med" w="med" type="none"/>
            <a:tailEnd len="med" w="med" type="triangle"/>
          </a:ln>
        </p:spPr>
      </p:cxnSp>
      <p:cxnSp>
        <p:nvCxnSpPr>
          <p:cNvPr id="2956" name="Google Shape;2956;g279a4a6f3d1_0_2164"/>
          <p:cNvCxnSpPr/>
          <p:nvPr/>
        </p:nvCxnSpPr>
        <p:spPr>
          <a:xfrm>
            <a:off x="1970900" y="6041567"/>
            <a:ext cx="8060100" cy="0"/>
          </a:xfrm>
          <a:prstGeom prst="straightConnector1">
            <a:avLst/>
          </a:prstGeom>
          <a:noFill/>
          <a:ln cap="flat" cmpd="sng" w="9525">
            <a:solidFill>
              <a:schemeClr val="dk2"/>
            </a:solidFill>
            <a:prstDash val="solid"/>
            <a:round/>
            <a:headEnd len="med" w="med" type="none"/>
            <a:tailEnd len="med" w="med" type="triangle"/>
          </a:ln>
        </p:spPr>
      </p:cxnSp>
      <p:cxnSp>
        <p:nvCxnSpPr>
          <p:cNvPr id="2957" name="Google Shape;2957;g279a4a6f3d1_0_2164"/>
          <p:cNvCxnSpPr/>
          <p:nvPr/>
        </p:nvCxnSpPr>
        <p:spPr>
          <a:xfrm flipH="1">
            <a:off x="6923633" y="2178450"/>
            <a:ext cx="21600" cy="290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g279a4a6f3d1_0_407"/>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solidFill>
                  <a:schemeClr val="accent5"/>
                </a:solidFill>
              </a:rPr>
              <a:t>‹#›</a:t>
            </a:fld>
            <a:endParaRPr>
              <a:solidFill>
                <a:schemeClr val="accent5"/>
              </a:solidFill>
            </a:endParaRPr>
          </a:p>
        </p:txBody>
      </p:sp>
      <p:sp>
        <p:nvSpPr>
          <p:cNvPr id="1082" name="Google Shape;1082;g279a4a6f3d1_0_407"/>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Unpacking the transaction log</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sp>
        <p:nvSpPr>
          <p:cNvPr id="2962" name="Google Shape;2962;g279a4a6f3d1_0_2189"/>
          <p:cNvSpPr txBox="1"/>
          <p:nvPr>
            <p:ph type="title"/>
          </p:nvPr>
        </p:nvSpPr>
        <p:spPr>
          <a:xfrm>
            <a:off x="834919" y="3631422"/>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POP QUIZ</a:t>
            </a:r>
            <a:endParaRPr/>
          </a:p>
        </p:txBody>
      </p:sp>
      <p:sp>
        <p:nvSpPr>
          <p:cNvPr id="2963" name="Google Shape;2963;g279a4a6f3d1_0_2189"/>
          <p:cNvSpPr txBox="1"/>
          <p:nvPr>
            <p:ph idx="12" type="sldNum"/>
          </p:nvPr>
        </p:nvSpPr>
        <p:spPr>
          <a:xfrm>
            <a:off x="11103338" y="6473300"/>
            <a:ext cx="324300" cy="18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964" name="Google Shape;2964;g279a4a6f3d1_0_2189"/>
          <p:cNvSpPr txBox="1"/>
          <p:nvPr/>
        </p:nvSpPr>
        <p:spPr>
          <a:xfrm>
            <a:off x="883671" y="1931625"/>
            <a:ext cx="6425400" cy="39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1"/>
              </a:solidFill>
              <a:latin typeface="DM Sans"/>
              <a:ea typeface="DM Sans"/>
              <a:cs typeface="DM Sans"/>
              <a:sym typeface="DM Sans"/>
            </a:endParaRPr>
          </a:p>
        </p:txBody>
      </p:sp>
      <p:pic>
        <p:nvPicPr>
          <p:cNvPr id="2965" name="Google Shape;2965;g279a4a6f3d1_0_2189"/>
          <p:cNvPicPr preferRelativeResize="0"/>
          <p:nvPr/>
        </p:nvPicPr>
        <p:blipFill rotWithShape="1">
          <a:blip r:embed="rId3">
            <a:alphaModFix/>
          </a:blip>
          <a:srcRect b="0" l="0" r="0" t="0"/>
          <a:stretch/>
        </p:blipFill>
        <p:spPr>
          <a:xfrm>
            <a:off x="7283622" y="1704475"/>
            <a:ext cx="4689800" cy="46898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9" name="Shape 2969"/>
        <p:cNvGrpSpPr/>
        <p:nvPr/>
      </p:nvGrpSpPr>
      <p:grpSpPr>
        <a:xfrm>
          <a:off x="0" y="0"/>
          <a:ext cx="0" cy="0"/>
          <a:chOff x="0" y="0"/>
          <a:chExt cx="0" cy="0"/>
        </a:xfrm>
      </p:grpSpPr>
      <p:sp>
        <p:nvSpPr>
          <p:cNvPr id="2970" name="Google Shape;2970;g279a4a6f3d1_0_2196"/>
          <p:cNvSpPr txBox="1"/>
          <p:nvPr>
            <p:ph type="title"/>
          </p:nvPr>
        </p:nvSpPr>
        <p:spPr>
          <a:xfrm>
            <a:off x="539765" y="3350675"/>
            <a:ext cx="50619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US">
                <a:latin typeface="DM Sans"/>
                <a:ea typeface="DM Sans"/>
                <a:cs typeface="DM Sans"/>
                <a:sym typeface="DM Sans"/>
              </a:rPr>
              <a:t>POP QUIZ</a:t>
            </a:r>
            <a:endParaRPr b="1">
              <a:latin typeface="DM Sans"/>
              <a:ea typeface="DM Sans"/>
              <a:cs typeface="DM Sans"/>
              <a:sym typeface="DM Sans"/>
            </a:endParaRPr>
          </a:p>
        </p:txBody>
      </p:sp>
      <p:sp>
        <p:nvSpPr>
          <p:cNvPr id="2971" name="Google Shape;2971;g279a4a6f3d1_0_2196"/>
          <p:cNvSpPr txBox="1"/>
          <p:nvPr>
            <p:ph idx="12" type="sldNum"/>
          </p:nvPr>
        </p:nvSpPr>
        <p:spPr>
          <a:xfrm>
            <a:off x="11103338" y="6473300"/>
            <a:ext cx="324300" cy="18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972" name="Google Shape;2972;g279a4a6f3d1_0_2196"/>
          <p:cNvPicPr preferRelativeResize="0"/>
          <p:nvPr/>
        </p:nvPicPr>
        <p:blipFill>
          <a:blip r:embed="rId3">
            <a:alphaModFix/>
          </a:blip>
          <a:stretch>
            <a:fillRect/>
          </a:stretch>
        </p:blipFill>
        <p:spPr>
          <a:xfrm>
            <a:off x="7425783" y="1449250"/>
            <a:ext cx="4465274" cy="415007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6" name="Shape 2976"/>
        <p:cNvGrpSpPr/>
        <p:nvPr/>
      </p:nvGrpSpPr>
      <p:grpSpPr>
        <a:xfrm>
          <a:off x="0" y="0"/>
          <a:ext cx="0" cy="0"/>
          <a:chOff x="0" y="0"/>
          <a:chExt cx="0" cy="0"/>
        </a:xfrm>
      </p:grpSpPr>
      <p:sp>
        <p:nvSpPr>
          <p:cNvPr id="2977" name="Google Shape;2977;g279a4a6f3d1_0_2202"/>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rgbClr val="FFFFFF"/>
                </a:solidFill>
              </a:rPr>
              <a:t>Use Cases</a:t>
            </a:r>
            <a:endParaRPr>
              <a:solidFill>
                <a:srgbClr val="FFFFFF"/>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1" name="Shape 2981"/>
        <p:cNvGrpSpPr/>
        <p:nvPr/>
      </p:nvGrpSpPr>
      <p:grpSpPr>
        <a:xfrm>
          <a:off x="0" y="0"/>
          <a:ext cx="0" cy="0"/>
          <a:chOff x="0" y="0"/>
          <a:chExt cx="0" cy="0"/>
        </a:xfrm>
      </p:grpSpPr>
      <p:sp>
        <p:nvSpPr>
          <p:cNvPr id="2982" name="Google Shape;2982;g279a4a6f3d1_0_2206"/>
          <p:cNvSpPr/>
          <p:nvPr/>
        </p:nvSpPr>
        <p:spPr>
          <a:xfrm>
            <a:off x="381095" y="1107288"/>
            <a:ext cx="3656100" cy="2000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2983" name="Google Shape;2983;g279a4a6f3d1_0_2206"/>
          <p:cNvPicPr preferRelativeResize="0"/>
          <p:nvPr/>
        </p:nvPicPr>
        <p:blipFill>
          <a:blip r:embed="rId3">
            <a:alphaModFix/>
          </a:blip>
          <a:stretch>
            <a:fillRect/>
          </a:stretch>
        </p:blipFill>
        <p:spPr>
          <a:xfrm>
            <a:off x="609753" y="1378170"/>
            <a:ext cx="2907500" cy="1453725"/>
          </a:xfrm>
          <a:prstGeom prst="rect">
            <a:avLst/>
          </a:prstGeom>
          <a:noFill/>
          <a:ln>
            <a:noFill/>
          </a:ln>
        </p:spPr>
      </p:pic>
      <p:sp>
        <p:nvSpPr>
          <p:cNvPr id="2984" name="Google Shape;2984;g279a4a6f3d1_0_2206"/>
          <p:cNvSpPr txBox="1"/>
          <p:nvPr/>
        </p:nvSpPr>
        <p:spPr>
          <a:xfrm>
            <a:off x="4401651" y="1112050"/>
            <a:ext cx="6597900" cy="471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6952"/>
                </a:solidFill>
                <a:latin typeface="DM Sans"/>
                <a:ea typeface="DM Sans"/>
                <a:cs typeface="DM Sans"/>
                <a:sym typeface="DM Sans"/>
              </a:rPr>
              <a:t>Challenge</a:t>
            </a:r>
            <a:br>
              <a:rPr b="1" lang="en-US" sz="3000">
                <a:solidFill>
                  <a:schemeClr val="dk1"/>
                </a:solidFill>
                <a:latin typeface="DM Sans"/>
                <a:ea typeface="DM Sans"/>
                <a:cs typeface="DM Sans"/>
                <a:sym typeface="DM Sans"/>
              </a:rPr>
            </a:br>
            <a:r>
              <a:rPr lang="en-US" sz="2400">
                <a:solidFill>
                  <a:schemeClr val="dk1"/>
                </a:solidFill>
                <a:latin typeface="DM Sans"/>
                <a:ea typeface="DM Sans"/>
                <a:cs typeface="DM Sans"/>
                <a:sym typeface="DM Sans"/>
              </a:rPr>
              <a:t>Provide 182 million wireless customers with secure, reliable and frictionless communications. </a:t>
            </a:r>
            <a:endParaRPr sz="2400">
              <a:solidFill>
                <a:schemeClr val="dk1"/>
              </a:solidFill>
              <a:latin typeface="DM Sans"/>
              <a:ea typeface="DM Sans"/>
              <a:cs typeface="DM Sans"/>
              <a:sym typeface="DM Sans"/>
            </a:endParaRPr>
          </a:p>
          <a:p>
            <a:pPr indent="0" lvl="0" marL="0" rtl="0" algn="l">
              <a:spcBef>
                <a:spcPts val="0"/>
              </a:spcBef>
              <a:spcAft>
                <a:spcPts val="0"/>
              </a:spcAft>
              <a:buNone/>
            </a:pPr>
            <a:r>
              <a:t/>
            </a:r>
            <a:endParaRPr sz="2400">
              <a:solidFill>
                <a:schemeClr val="dk1"/>
              </a:solidFill>
              <a:latin typeface="DM Sans"/>
              <a:ea typeface="DM Sans"/>
              <a:cs typeface="DM Sans"/>
              <a:sym typeface="DM Sans"/>
            </a:endParaRPr>
          </a:p>
          <a:p>
            <a:pPr indent="-381000" lvl="0" marL="457200" rtl="0" algn="l">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10M+ transactions per second</a:t>
            </a:r>
            <a:endParaRPr sz="2400">
              <a:solidFill>
                <a:schemeClr val="dk1"/>
              </a:solidFill>
              <a:latin typeface="DM Sans"/>
              <a:ea typeface="DM Sans"/>
              <a:cs typeface="DM Sans"/>
              <a:sym typeface="DM Sans"/>
            </a:endParaRPr>
          </a:p>
          <a:p>
            <a:pPr indent="-381000" lvl="0" marL="457200" rtl="0" algn="l">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How to stay ahead of fraudsters - e.g., robocalls, texts, identity theft</a:t>
            </a:r>
            <a:endParaRPr sz="2400">
              <a:solidFill>
                <a:schemeClr val="dk1"/>
              </a:solidFill>
              <a:latin typeface="DM Sans"/>
              <a:ea typeface="DM Sans"/>
              <a:cs typeface="DM Sans"/>
              <a:sym typeface="DM Sans"/>
            </a:endParaRPr>
          </a:p>
          <a:p>
            <a:pPr indent="-381000" lvl="0" marL="457200" rtl="0" algn="l">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Use data and AI to stop attacks before they happen. </a:t>
            </a:r>
            <a:endParaRPr sz="2400">
              <a:solidFill>
                <a:schemeClr val="dk1"/>
              </a:solidFill>
              <a:latin typeface="DM Sans"/>
              <a:ea typeface="DM Sans"/>
              <a:cs typeface="DM Sans"/>
              <a:sym typeface="DM Sans"/>
            </a:endParaRPr>
          </a:p>
          <a:p>
            <a:pPr indent="-381000" lvl="0" marL="457200" rtl="0" algn="l">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On-prem infrastructure struggling to keep up</a:t>
            </a:r>
            <a:endParaRPr sz="2400">
              <a:solidFill>
                <a:schemeClr val="dk1"/>
              </a:solidFill>
              <a:latin typeface="DM Sans"/>
              <a:ea typeface="DM Sans"/>
              <a:cs typeface="DM Sans"/>
              <a:sym typeface="DM Sans"/>
            </a:endParaRPr>
          </a:p>
        </p:txBody>
      </p:sp>
      <p:sp>
        <p:nvSpPr>
          <p:cNvPr id="2985" name="Google Shape;2985;g279a4a6f3d1_0_2206"/>
          <p:cNvSpPr txBox="1"/>
          <p:nvPr/>
        </p:nvSpPr>
        <p:spPr>
          <a:xfrm>
            <a:off x="535928" y="3498069"/>
            <a:ext cx="68598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DM Sans"/>
                <a:ea typeface="DM Sans"/>
                <a:cs typeface="DM Sans"/>
                <a:sym typeface="DM Sans"/>
              </a:rPr>
              <a:t>Industry: </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Communication service</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providers</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b="1" lang="en-US" sz="1800">
                <a:solidFill>
                  <a:schemeClr val="dk1"/>
                </a:solidFill>
                <a:latin typeface="DM Sans"/>
                <a:ea typeface="DM Sans"/>
                <a:cs typeface="DM Sans"/>
                <a:sym typeface="DM Sans"/>
              </a:rPr>
              <a:t>Use case:</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Threat detection </a:t>
            </a:r>
            <a:endParaRPr sz="1800">
              <a:solidFill>
                <a:schemeClr val="dk1"/>
              </a:solidFill>
              <a:latin typeface="DM Sans"/>
              <a:ea typeface="DM Sans"/>
              <a:cs typeface="DM Sans"/>
              <a:sym typeface="DM San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89" name="Shape 2989"/>
        <p:cNvGrpSpPr/>
        <p:nvPr/>
      </p:nvGrpSpPr>
      <p:grpSpPr>
        <a:xfrm>
          <a:off x="0" y="0"/>
          <a:ext cx="0" cy="0"/>
          <a:chOff x="0" y="0"/>
          <a:chExt cx="0" cy="0"/>
        </a:xfrm>
      </p:grpSpPr>
      <p:sp>
        <p:nvSpPr>
          <p:cNvPr id="2990" name="Google Shape;2990;g279a4a6f3d1_0_2213"/>
          <p:cNvSpPr/>
          <p:nvPr/>
        </p:nvSpPr>
        <p:spPr>
          <a:xfrm>
            <a:off x="381095" y="1107288"/>
            <a:ext cx="3656100" cy="2000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2991" name="Google Shape;2991;g279a4a6f3d1_0_2213"/>
          <p:cNvPicPr preferRelativeResize="0"/>
          <p:nvPr/>
        </p:nvPicPr>
        <p:blipFill>
          <a:blip r:embed="rId3">
            <a:alphaModFix/>
          </a:blip>
          <a:stretch>
            <a:fillRect/>
          </a:stretch>
        </p:blipFill>
        <p:spPr>
          <a:xfrm>
            <a:off x="609753" y="1378170"/>
            <a:ext cx="2907500" cy="1453725"/>
          </a:xfrm>
          <a:prstGeom prst="rect">
            <a:avLst/>
          </a:prstGeom>
          <a:noFill/>
          <a:ln>
            <a:noFill/>
          </a:ln>
        </p:spPr>
      </p:pic>
      <p:sp>
        <p:nvSpPr>
          <p:cNvPr id="2992" name="Google Shape;2992;g279a4a6f3d1_0_2213"/>
          <p:cNvSpPr txBox="1"/>
          <p:nvPr/>
        </p:nvSpPr>
        <p:spPr>
          <a:xfrm>
            <a:off x="4401651" y="1340650"/>
            <a:ext cx="6597900" cy="409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chemeClr val="accent6"/>
                </a:solidFill>
                <a:latin typeface="DM Sans"/>
                <a:ea typeface="DM Sans"/>
                <a:cs typeface="DM Sans"/>
                <a:sym typeface="DM Sans"/>
              </a:rPr>
              <a:t>Solution</a:t>
            </a:r>
            <a:endParaRPr i="1" sz="3400">
              <a:solidFill>
                <a:schemeClr val="dk1"/>
              </a:solidFill>
              <a:latin typeface="DM Sans"/>
              <a:ea typeface="DM Sans"/>
              <a:cs typeface="DM Sans"/>
              <a:sym typeface="DM Sans"/>
            </a:endParaRPr>
          </a:p>
          <a:p>
            <a:pPr indent="0" lvl="0" marL="0" rtl="0" algn="l">
              <a:spcBef>
                <a:spcPts val="0"/>
              </a:spcBef>
              <a:spcAft>
                <a:spcPts val="0"/>
              </a:spcAft>
              <a:buNone/>
            </a:pPr>
            <a:r>
              <a:rPr i="1" lang="en-US" sz="2300">
                <a:solidFill>
                  <a:srgbClr val="1B3139"/>
                </a:solidFill>
                <a:latin typeface="DM Sans"/>
                <a:ea typeface="DM Sans"/>
                <a:cs typeface="DM Sans"/>
                <a:sym typeface="DM Sans"/>
              </a:rPr>
              <a:t>“We’re able to ingest huge amounts of structured and unstructured data coming from different systems, standardize it, and then build ML models that deliver alerts and recommendations that empower employees in our call centers, stores, and online.”</a:t>
            </a:r>
            <a:endParaRPr i="1" sz="3200">
              <a:solidFill>
                <a:schemeClr val="dk1"/>
              </a:solidFill>
              <a:latin typeface="DM Sans"/>
              <a:ea typeface="DM Sans"/>
              <a:cs typeface="DM Sans"/>
              <a:sym typeface="DM Sans"/>
            </a:endParaRPr>
          </a:p>
          <a:p>
            <a:pPr indent="0" lvl="0" marL="0" rtl="0" algn="l">
              <a:spcBef>
                <a:spcPts val="0"/>
              </a:spcBef>
              <a:spcAft>
                <a:spcPts val="0"/>
              </a:spcAft>
              <a:buNone/>
            </a:pPr>
            <a:r>
              <a:t/>
            </a:r>
            <a:endParaRPr sz="3000">
              <a:solidFill>
                <a:schemeClr val="dk1"/>
              </a:solidFill>
              <a:latin typeface="DM Sans"/>
              <a:ea typeface="DM Sans"/>
              <a:cs typeface="DM Sans"/>
              <a:sym typeface="DM Sans"/>
            </a:endParaRPr>
          </a:p>
          <a:p>
            <a:pPr indent="0" lvl="0" marL="0" rtl="0" algn="l">
              <a:spcBef>
                <a:spcPts val="0"/>
              </a:spcBef>
              <a:spcAft>
                <a:spcPts val="0"/>
              </a:spcAft>
              <a:buNone/>
            </a:pPr>
            <a:r>
              <a:rPr b="1" lang="en-US" sz="2700">
                <a:solidFill>
                  <a:schemeClr val="dk1"/>
                </a:solidFill>
                <a:latin typeface="DM Sans"/>
                <a:ea typeface="DM Sans"/>
                <a:cs typeface="DM Sans"/>
                <a:sym typeface="DM Sans"/>
              </a:rPr>
              <a:t>Kate Hopkins</a:t>
            </a:r>
            <a:br>
              <a:rPr lang="en-US" sz="2700">
                <a:solidFill>
                  <a:schemeClr val="dk1"/>
                </a:solidFill>
                <a:latin typeface="DM Sans"/>
                <a:ea typeface="DM Sans"/>
                <a:cs typeface="DM Sans"/>
                <a:sym typeface="DM Sans"/>
              </a:rPr>
            </a:br>
            <a:r>
              <a:rPr lang="en-US" sz="2700">
                <a:solidFill>
                  <a:schemeClr val="dk1"/>
                </a:solidFill>
                <a:latin typeface="DM Sans"/>
                <a:ea typeface="DM Sans"/>
                <a:cs typeface="DM Sans"/>
                <a:sym typeface="DM Sans"/>
              </a:rPr>
              <a:t>VP, AT&amp;T</a:t>
            </a:r>
            <a:endParaRPr sz="2700">
              <a:solidFill>
                <a:schemeClr val="dk1"/>
              </a:solidFill>
              <a:latin typeface="DM Sans"/>
              <a:ea typeface="DM Sans"/>
              <a:cs typeface="DM Sans"/>
              <a:sym typeface="DM Sans"/>
            </a:endParaRPr>
          </a:p>
        </p:txBody>
      </p:sp>
      <p:sp>
        <p:nvSpPr>
          <p:cNvPr id="2993" name="Google Shape;2993;g279a4a6f3d1_0_2213"/>
          <p:cNvSpPr txBox="1"/>
          <p:nvPr/>
        </p:nvSpPr>
        <p:spPr>
          <a:xfrm>
            <a:off x="535931" y="3498075"/>
            <a:ext cx="3656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DM Sans"/>
                <a:ea typeface="DM Sans"/>
                <a:cs typeface="DM Sans"/>
                <a:sym typeface="DM Sans"/>
              </a:rPr>
              <a:t>Industry: </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Communication service</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providers</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b="1" lang="en-US" sz="1800">
                <a:solidFill>
                  <a:schemeClr val="dk1"/>
                </a:solidFill>
                <a:latin typeface="DM Sans"/>
                <a:ea typeface="DM Sans"/>
                <a:cs typeface="DM Sans"/>
                <a:sym typeface="DM Sans"/>
              </a:rPr>
              <a:t>Use case:</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Threat detection </a:t>
            </a:r>
            <a:endParaRPr sz="1800">
              <a:solidFill>
                <a:schemeClr val="dk1"/>
              </a:solidFill>
              <a:latin typeface="DM Sans"/>
              <a:ea typeface="DM Sans"/>
              <a:cs typeface="DM Sans"/>
              <a:sym typeface="DM San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97" name="Shape 2997"/>
        <p:cNvGrpSpPr/>
        <p:nvPr/>
      </p:nvGrpSpPr>
      <p:grpSpPr>
        <a:xfrm>
          <a:off x="0" y="0"/>
          <a:ext cx="0" cy="0"/>
          <a:chOff x="0" y="0"/>
          <a:chExt cx="0" cy="0"/>
        </a:xfrm>
      </p:grpSpPr>
      <p:sp>
        <p:nvSpPr>
          <p:cNvPr id="2998" name="Google Shape;2998;g279a4a6f3d1_0_2220"/>
          <p:cNvSpPr/>
          <p:nvPr/>
        </p:nvSpPr>
        <p:spPr>
          <a:xfrm>
            <a:off x="381095" y="1107288"/>
            <a:ext cx="3656100" cy="2000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2999" name="Google Shape;2999;g279a4a6f3d1_0_2220"/>
          <p:cNvPicPr preferRelativeResize="0"/>
          <p:nvPr/>
        </p:nvPicPr>
        <p:blipFill>
          <a:blip r:embed="rId3">
            <a:alphaModFix/>
          </a:blip>
          <a:stretch>
            <a:fillRect/>
          </a:stretch>
        </p:blipFill>
        <p:spPr>
          <a:xfrm>
            <a:off x="609753" y="1378170"/>
            <a:ext cx="2907500" cy="1453725"/>
          </a:xfrm>
          <a:prstGeom prst="rect">
            <a:avLst/>
          </a:prstGeom>
          <a:noFill/>
          <a:ln>
            <a:noFill/>
          </a:ln>
        </p:spPr>
      </p:pic>
      <p:sp>
        <p:nvSpPr>
          <p:cNvPr id="3000" name="Google Shape;3000;g279a4a6f3d1_0_2220"/>
          <p:cNvSpPr txBox="1"/>
          <p:nvPr/>
        </p:nvSpPr>
        <p:spPr>
          <a:xfrm>
            <a:off x="4401651" y="1416850"/>
            <a:ext cx="65979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solidFill>
                  <a:schemeClr val="accent2"/>
                </a:solidFill>
                <a:latin typeface="DM Sans"/>
                <a:ea typeface="DM Sans"/>
                <a:cs typeface="DM Sans"/>
                <a:sym typeface="DM Sans"/>
              </a:rPr>
              <a:t>Outcome</a:t>
            </a:r>
            <a:endParaRPr b="1" sz="2900">
              <a:solidFill>
                <a:schemeClr val="accent2"/>
              </a:solidFill>
              <a:latin typeface="DM Sans"/>
              <a:ea typeface="DM Sans"/>
              <a:cs typeface="DM Sans"/>
              <a:sym typeface="DM Sans"/>
            </a:endParaRPr>
          </a:p>
          <a:p>
            <a:pPr indent="0" lvl="0" marL="0" rtl="0" algn="l">
              <a:spcBef>
                <a:spcPts val="0"/>
              </a:spcBef>
              <a:spcAft>
                <a:spcPts val="0"/>
              </a:spcAft>
              <a:buNone/>
            </a:pPr>
            <a:r>
              <a:rPr b="1" lang="en-US" sz="2400">
                <a:solidFill>
                  <a:schemeClr val="dk1"/>
                </a:solidFill>
                <a:latin typeface="DM Sans"/>
                <a:ea typeface="DM Sans"/>
                <a:cs typeface="DM Sans"/>
                <a:sym typeface="DM Sans"/>
              </a:rPr>
              <a:t>80% decrease in fraud attacks</a:t>
            </a:r>
            <a:endParaRPr b="1" sz="2400">
              <a:solidFill>
                <a:schemeClr val="dk1"/>
              </a:solidFill>
              <a:latin typeface="DM Sans"/>
              <a:ea typeface="DM Sans"/>
              <a:cs typeface="DM Sans"/>
              <a:sym typeface="DM Sans"/>
            </a:endParaRPr>
          </a:p>
          <a:p>
            <a:pPr indent="0" lvl="0" marL="0" rtl="0" algn="l">
              <a:spcBef>
                <a:spcPts val="0"/>
              </a:spcBef>
              <a:spcAft>
                <a:spcPts val="0"/>
              </a:spcAft>
              <a:buNone/>
            </a:pPr>
            <a:r>
              <a:rPr lang="en-US" sz="2400">
                <a:solidFill>
                  <a:schemeClr val="dk1"/>
                </a:solidFill>
                <a:latin typeface="DM Sans"/>
                <a:ea typeface="DM Sans"/>
                <a:cs typeface="DM Sans"/>
                <a:sym typeface="DM Sans"/>
              </a:rPr>
              <a:t>Thanks to 100+ ML models in production</a:t>
            </a:r>
            <a:endParaRPr sz="2400">
              <a:solidFill>
                <a:schemeClr val="dk1"/>
              </a:solidFill>
              <a:latin typeface="DM Sans"/>
              <a:ea typeface="DM Sans"/>
              <a:cs typeface="DM Sans"/>
              <a:sym typeface="DM Sans"/>
            </a:endParaRPr>
          </a:p>
          <a:p>
            <a:pPr indent="0" lvl="0" marL="0" rtl="0" algn="l">
              <a:spcBef>
                <a:spcPts val="0"/>
              </a:spcBef>
              <a:spcAft>
                <a:spcPts val="0"/>
              </a:spcAft>
              <a:buNone/>
            </a:pPr>
            <a:r>
              <a:t/>
            </a:r>
            <a:endParaRPr b="1" sz="2400">
              <a:solidFill>
                <a:schemeClr val="dk1"/>
              </a:solidFill>
              <a:latin typeface="DM Sans"/>
              <a:ea typeface="DM Sans"/>
              <a:cs typeface="DM Sans"/>
              <a:sym typeface="DM Sans"/>
            </a:endParaRPr>
          </a:p>
          <a:p>
            <a:pPr indent="0" lvl="0" marL="0" rtl="0" algn="l">
              <a:spcBef>
                <a:spcPts val="0"/>
              </a:spcBef>
              <a:spcAft>
                <a:spcPts val="0"/>
              </a:spcAft>
              <a:buNone/>
            </a:pPr>
            <a:r>
              <a:rPr b="1" lang="en-US" sz="2400">
                <a:solidFill>
                  <a:schemeClr val="dk1"/>
                </a:solidFill>
                <a:latin typeface="DM Sans"/>
                <a:ea typeface="DM Sans"/>
                <a:cs typeface="DM Sans"/>
                <a:sym typeface="DM Sans"/>
              </a:rPr>
              <a:t>Millions saved </a:t>
            </a:r>
            <a:endParaRPr b="1" sz="2400">
              <a:solidFill>
                <a:schemeClr val="dk1"/>
              </a:solidFill>
              <a:latin typeface="DM Sans"/>
              <a:ea typeface="DM Sans"/>
              <a:cs typeface="DM Sans"/>
              <a:sym typeface="DM Sans"/>
            </a:endParaRPr>
          </a:p>
          <a:p>
            <a:pPr indent="0" lvl="0" marL="0" rtl="0" algn="l">
              <a:spcBef>
                <a:spcPts val="0"/>
              </a:spcBef>
              <a:spcAft>
                <a:spcPts val="0"/>
              </a:spcAft>
              <a:buNone/>
            </a:pPr>
            <a:r>
              <a:rPr lang="en-US" sz="2400">
                <a:solidFill>
                  <a:schemeClr val="dk1"/>
                </a:solidFill>
                <a:latin typeface="DM Sans"/>
                <a:ea typeface="DM Sans"/>
                <a:cs typeface="DM Sans"/>
                <a:sym typeface="DM Sans"/>
              </a:rPr>
              <a:t>in potential costs</a:t>
            </a:r>
            <a:endParaRPr sz="2400">
              <a:solidFill>
                <a:schemeClr val="dk1"/>
              </a:solidFill>
              <a:latin typeface="DM Sans"/>
              <a:ea typeface="DM Sans"/>
              <a:cs typeface="DM Sans"/>
              <a:sym typeface="DM Sans"/>
            </a:endParaRPr>
          </a:p>
          <a:p>
            <a:pPr indent="0" lvl="0" marL="457200" rtl="0" algn="l">
              <a:spcBef>
                <a:spcPts val="0"/>
              </a:spcBef>
              <a:spcAft>
                <a:spcPts val="0"/>
              </a:spcAft>
              <a:buNone/>
            </a:pPr>
            <a:r>
              <a:t/>
            </a:r>
            <a:endParaRPr b="1" sz="2400">
              <a:solidFill>
                <a:schemeClr val="dk1"/>
              </a:solidFill>
              <a:latin typeface="DM Sans"/>
              <a:ea typeface="DM Sans"/>
              <a:cs typeface="DM Sans"/>
              <a:sym typeface="DM Sans"/>
            </a:endParaRPr>
          </a:p>
          <a:p>
            <a:pPr indent="0" lvl="0" marL="0" rtl="0" algn="l">
              <a:spcBef>
                <a:spcPts val="0"/>
              </a:spcBef>
              <a:spcAft>
                <a:spcPts val="0"/>
              </a:spcAft>
              <a:buNone/>
            </a:pPr>
            <a:r>
              <a:t/>
            </a:r>
            <a:endParaRPr sz="2700">
              <a:solidFill>
                <a:schemeClr val="dk1"/>
              </a:solidFill>
              <a:latin typeface="DM Sans"/>
              <a:ea typeface="DM Sans"/>
              <a:cs typeface="DM Sans"/>
              <a:sym typeface="DM Sans"/>
            </a:endParaRPr>
          </a:p>
        </p:txBody>
      </p:sp>
      <p:sp>
        <p:nvSpPr>
          <p:cNvPr id="3001" name="Google Shape;3001;g279a4a6f3d1_0_2220"/>
          <p:cNvSpPr txBox="1"/>
          <p:nvPr/>
        </p:nvSpPr>
        <p:spPr>
          <a:xfrm>
            <a:off x="535931" y="3498075"/>
            <a:ext cx="3656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DM Sans"/>
                <a:ea typeface="DM Sans"/>
                <a:cs typeface="DM Sans"/>
                <a:sym typeface="DM Sans"/>
              </a:rPr>
              <a:t>Industry: </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Communication service</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providers</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b="1" lang="en-US" sz="1800">
                <a:solidFill>
                  <a:schemeClr val="dk1"/>
                </a:solidFill>
                <a:latin typeface="DM Sans"/>
                <a:ea typeface="DM Sans"/>
                <a:cs typeface="DM Sans"/>
                <a:sym typeface="DM Sans"/>
              </a:rPr>
              <a:t>Use case:</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Threat detection </a:t>
            </a:r>
            <a:endParaRPr sz="1800">
              <a:solidFill>
                <a:schemeClr val="dk1"/>
              </a:solidFill>
              <a:latin typeface="DM Sans"/>
              <a:ea typeface="DM Sans"/>
              <a:cs typeface="DM Sans"/>
              <a:sym typeface="DM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5" name="Shape 3005"/>
        <p:cNvGrpSpPr/>
        <p:nvPr/>
      </p:nvGrpSpPr>
      <p:grpSpPr>
        <a:xfrm>
          <a:off x="0" y="0"/>
          <a:ext cx="0" cy="0"/>
          <a:chOff x="0" y="0"/>
          <a:chExt cx="0" cy="0"/>
        </a:xfrm>
      </p:grpSpPr>
      <p:sp>
        <p:nvSpPr>
          <p:cNvPr id="3006" name="Google Shape;3006;g279a4a6f3d1_0_2227"/>
          <p:cNvSpPr/>
          <p:nvPr/>
        </p:nvSpPr>
        <p:spPr>
          <a:xfrm>
            <a:off x="381095" y="1107288"/>
            <a:ext cx="3656100" cy="2000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07" name="Google Shape;3007;g279a4a6f3d1_0_2227"/>
          <p:cNvSpPr txBox="1"/>
          <p:nvPr/>
        </p:nvSpPr>
        <p:spPr>
          <a:xfrm>
            <a:off x="4401651" y="1035850"/>
            <a:ext cx="6597900" cy="569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6952"/>
                </a:solidFill>
                <a:latin typeface="DM Sans"/>
                <a:ea typeface="DM Sans"/>
                <a:cs typeface="DM Sans"/>
                <a:sym typeface="DM Sans"/>
              </a:rPr>
              <a:t>Challenge</a:t>
            </a:r>
            <a:br>
              <a:rPr b="1" lang="en-US" sz="3000">
                <a:solidFill>
                  <a:schemeClr val="dk1"/>
                </a:solidFill>
                <a:latin typeface="DM Sans"/>
                <a:ea typeface="DM Sans"/>
                <a:cs typeface="DM Sans"/>
                <a:sym typeface="DM Sans"/>
              </a:rPr>
            </a:br>
            <a:r>
              <a:rPr lang="en-US" sz="2400">
                <a:solidFill>
                  <a:schemeClr val="dk1"/>
                </a:solidFill>
                <a:latin typeface="DM Sans"/>
                <a:ea typeface="DM Sans"/>
                <a:cs typeface="DM Sans"/>
                <a:sym typeface="DM Sans"/>
              </a:rPr>
              <a:t>Leverage data across their business lines to impact sales, purchasing, supply chain, and product optimization </a:t>
            </a:r>
            <a:endParaRPr sz="2400">
              <a:solidFill>
                <a:schemeClr val="dk1"/>
              </a:solidFill>
              <a:latin typeface="DM Sans"/>
              <a:ea typeface="DM Sans"/>
              <a:cs typeface="DM Sans"/>
              <a:sym typeface="DM Sans"/>
            </a:endParaRPr>
          </a:p>
          <a:p>
            <a:pPr indent="0" lvl="0" marL="0" rtl="0" algn="l">
              <a:spcBef>
                <a:spcPts val="0"/>
              </a:spcBef>
              <a:spcAft>
                <a:spcPts val="0"/>
              </a:spcAft>
              <a:buNone/>
            </a:pPr>
            <a:r>
              <a:t/>
            </a:r>
            <a:endParaRPr i="1" sz="24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i="1" lang="en-US" sz="2200">
                <a:solidFill>
                  <a:srgbClr val="1B3139"/>
                </a:solidFill>
                <a:latin typeface="DM Sans"/>
                <a:ea typeface="DM Sans"/>
                <a:cs typeface="DM Sans"/>
                <a:sym typeface="DM Sans"/>
              </a:rPr>
              <a:t>“Our legacy systems </a:t>
            </a:r>
            <a:r>
              <a:rPr i="1" lang="en-US" sz="2200">
                <a:solidFill>
                  <a:srgbClr val="1B3139"/>
                </a:solidFill>
                <a:highlight>
                  <a:srgbClr val="F4CCCC"/>
                </a:highlight>
                <a:latin typeface="DM Sans"/>
                <a:ea typeface="DM Sans"/>
                <a:cs typeface="DM Sans"/>
                <a:sym typeface="DM Sans"/>
              </a:rPr>
              <a:t>could take weeks to ETL data</a:t>
            </a:r>
            <a:r>
              <a:rPr i="1" lang="en-US" sz="2200">
                <a:solidFill>
                  <a:srgbClr val="1B3139"/>
                </a:solidFill>
                <a:latin typeface="DM Sans"/>
                <a:ea typeface="DM Sans"/>
                <a:cs typeface="DM Sans"/>
                <a:sym typeface="DM Sans"/>
              </a:rPr>
              <a:t> for analytics and reporting. As a result, we were unable to support a variety of use cases, impacting analyst and line-of-business satisfaction.”</a:t>
            </a:r>
            <a:endParaRPr i="1" sz="2200">
              <a:solidFill>
                <a:srgbClr val="1B3139"/>
              </a:solidFill>
              <a:latin typeface="DM Sans"/>
              <a:ea typeface="DM Sans"/>
              <a:cs typeface="DM Sans"/>
              <a:sym typeface="DM Sans"/>
            </a:endParaRPr>
          </a:p>
          <a:p>
            <a:pPr indent="0" lvl="0" marL="0" rtl="0" algn="l">
              <a:lnSpc>
                <a:spcPct val="140000"/>
              </a:lnSpc>
              <a:spcBef>
                <a:spcPts val="1200"/>
              </a:spcBef>
              <a:spcAft>
                <a:spcPts val="0"/>
              </a:spcAft>
              <a:buNone/>
            </a:pPr>
            <a:r>
              <a:rPr b="1" lang="en-US" sz="2200">
                <a:solidFill>
                  <a:srgbClr val="1B3139"/>
                </a:solidFill>
                <a:latin typeface="DM Sans"/>
                <a:ea typeface="DM Sans"/>
                <a:cs typeface="DM Sans"/>
                <a:sym typeface="DM Sans"/>
              </a:rPr>
              <a:t>Lara Minor</a:t>
            </a:r>
            <a:br>
              <a:rPr lang="en-US" sz="2200">
                <a:solidFill>
                  <a:srgbClr val="1B3139"/>
                </a:solidFill>
                <a:latin typeface="DM Sans"/>
                <a:ea typeface="DM Sans"/>
                <a:cs typeface="DM Sans"/>
                <a:sym typeface="DM Sans"/>
              </a:rPr>
            </a:br>
            <a:r>
              <a:rPr lang="en-US" sz="2200">
                <a:solidFill>
                  <a:srgbClr val="1B3139"/>
                </a:solidFill>
                <a:latin typeface="DM Sans"/>
                <a:ea typeface="DM Sans"/>
                <a:cs typeface="DM Sans"/>
                <a:sym typeface="DM Sans"/>
              </a:rPr>
              <a:t>Senior enterprise data manager</a:t>
            </a:r>
            <a:endParaRPr sz="1600"/>
          </a:p>
          <a:p>
            <a:pPr indent="0" lvl="0" marL="0" rtl="0" algn="l">
              <a:spcBef>
                <a:spcPts val="1200"/>
              </a:spcBef>
              <a:spcAft>
                <a:spcPts val="0"/>
              </a:spcAft>
              <a:buNone/>
            </a:pPr>
            <a:r>
              <a:t/>
            </a:r>
            <a:endParaRPr sz="2400">
              <a:solidFill>
                <a:schemeClr val="dk1"/>
              </a:solidFill>
              <a:latin typeface="DM Sans"/>
              <a:ea typeface="DM Sans"/>
              <a:cs typeface="DM Sans"/>
              <a:sym typeface="DM Sans"/>
            </a:endParaRPr>
          </a:p>
        </p:txBody>
      </p:sp>
      <p:sp>
        <p:nvSpPr>
          <p:cNvPr id="3008" name="Google Shape;3008;g279a4a6f3d1_0_2227"/>
          <p:cNvSpPr txBox="1"/>
          <p:nvPr/>
        </p:nvSpPr>
        <p:spPr>
          <a:xfrm>
            <a:off x="535931" y="3498075"/>
            <a:ext cx="3775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DM Sans"/>
                <a:ea typeface="DM Sans"/>
                <a:cs typeface="DM Sans"/>
                <a:sym typeface="DM Sans"/>
              </a:rPr>
              <a:t>Industry: </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Retail</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b="1" lang="en-US" sz="1800">
                <a:solidFill>
                  <a:schemeClr val="dk1"/>
                </a:solidFill>
                <a:latin typeface="DM Sans"/>
                <a:ea typeface="DM Sans"/>
                <a:cs typeface="DM Sans"/>
                <a:sym typeface="DM Sans"/>
              </a:rPr>
              <a:t>Use cases</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Advertising effectiveness,</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customer segmentation,</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product matching,</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recommendation engines</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p:txBody>
      </p:sp>
      <p:pic>
        <p:nvPicPr>
          <p:cNvPr id="3009" name="Google Shape;3009;g279a4a6f3d1_0_2227"/>
          <p:cNvPicPr preferRelativeResize="0"/>
          <p:nvPr/>
        </p:nvPicPr>
        <p:blipFill>
          <a:blip r:embed="rId3">
            <a:alphaModFix/>
          </a:blip>
          <a:stretch>
            <a:fillRect/>
          </a:stretch>
        </p:blipFill>
        <p:spPr>
          <a:xfrm>
            <a:off x="1167092" y="1065550"/>
            <a:ext cx="2083600" cy="20836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sp>
        <p:nvSpPr>
          <p:cNvPr id="3014" name="Google Shape;3014;g279a4a6f3d1_0_2234"/>
          <p:cNvSpPr txBox="1"/>
          <p:nvPr/>
        </p:nvSpPr>
        <p:spPr>
          <a:xfrm>
            <a:off x="4401651" y="883450"/>
            <a:ext cx="6597900" cy="556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chemeClr val="accent6"/>
                </a:solidFill>
                <a:latin typeface="DM Sans"/>
                <a:ea typeface="DM Sans"/>
                <a:cs typeface="DM Sans"/>
                <a:sym typeface="DM Sans"/>
              </a:rPr>
              <a:t>Solution</a:t>
            </a:r>
            <a:endParaRPr i="1" sz="3400">
              <a:solidFill>
                <a:schemeClr val="dk1"/>
              </a:solidFill>
              <a:latin typeface="DM Sans"/>
              <a:ea typeface="DM Sans"/>
              <a:cs typeface="DM Sans"/>
              <a:sym typeface="DM Sans"/>
            </a:endParaRPr>
          </a:p>
          <a:p>
            <a:pPr indent="-374650" lvl="0" marL="457200" rtl="0" algn="l">
              <a:spcBef>
                <a:spcPts val="0"/>
              </a:spcBef>
              <a:spcAft>
                <a:spcPts val="0"/>
              </a:spcAft>
              <a:buClr>
                <a:srgbClr val="1B3139"/>
              </a:buClr>
              <a:buSzPts val="2300"/>
              <a:buFont typeface="DM Sans"/>
              <a:buChar char="●"/>
            </a:pPr>
            <a:r>
              <a:rPr lang="en-US" sz="2300">
                <a:solidFill>
                  <a:srgbClr val="1B3139"/>
                </a:solidFill>
                <a:latin typeface="DM Sans"/>
                <a:ea typeface="DM Sans"/>
                <a:cs typeface="DM Sans"/>
                <a:sym typeface="DM Sans"/>
              </a:rPr>
              <a:t>With Databricks, build high-performance ETL pipelines that support batch and real-time workloads. </a:t>
            </a:r>
            <a:endParaRPr sz="2300">
              <a:solidFill>
                <a:srgbClr val="1B3139"/>
              </a:solidFill>
              <a:latin typeface="DM Sans"/>
              <a:ea typeface="DM Sans"/>
              <a:cs typeface="DM Sans"/>
              <a:sym typeface="DM Sans"/>
            </a:endParaRPr>
          </a:p>
          <a:p>
            <a:pPr indent="-374650" lvl="0" marL="457200" rtl="0" algn="l">
              <a:spcBef>
                <a:spcPts val="0"/>
              </a:spcBef>
              <a:spcAft>
                <a:spcPts val="0"/>
              </a:spcAft>
              <a:buClr>
                <a:srgbClr val="1B3139"/>
              </a:buClr>
              <a:buSzPts val="2300"/>
              <a:buFont typeface="DM Sans"/>
              <a:buChar char="●"/>
            </a:pPr>
            <a:r>
              <a:rPr lang="en-US" sz="2300">
                <a:solidFill>
                  <a:srgbClr val="1B3139"/>
                </a:solidFill>
                <a:latin typeface="DM Sans"/>
                <a:ea typeface="DM Sans"/>
                <a:cs typeface="DM Sans"/>
                <a:sym typeface="DM Sans"/>
              </a:rPr>
              <a:t>The pipelines feed into Delta Lake which provides secure access to curated data</a:t>
            </a:r>
            <a:endParaRPr sz="3200">
              <a:solidFill>
                <a:schemeClr val="dk1"/>
              </a:solidFill>
              <a:latin typeface="DM Sans"/>
              <a:ea typeface="DM Sans"/>
              <a:cs typeface="DM Sans"/>
              <a:sym typeface="DM Sans"/>
            </a:endParaRPr>
          </a:p>
          <a:p>
            <a:pPr indent="0" lvl="0" marL="0" rtl="0" algn="l">
              <a:spcBef>
                <a:spcPts val="0"/>
              </a:spcBef>
              <a:spcAft>
                <a:spcPts val="0"/>
              </a:spcAft>
              <a:buNone/>
            </a:pPr>
            <a:r>
              <a:t/>
            </a:r>
            <a:endParaRPr sz="3000">
              <a:solidFill>
                <a:schemeClr val="dk1"/>
              </a:solidFill>
              <a:latin typeface="DM Sans"/>
              <a:ea typeface="DM Sans"/>
              <a:cs typeface="DM Sans"/>
              <a:sym typeface="DM Sans"/>
            </a:endParaRPr>
          </a:p>
          <a:p>
            <a:pPr indent="0" lvl="0" marL="0" rtl="0" algn="l">
              <a:spcBef>
                <a:spcPts val="0"/>
              </a:spcBef>
              <a:spcAft>
                <a:spcPts val="0"/>
              </a:spcAft>
              <a:buNone/>
            </a:pPr>
            <a:r>
              <a:rPr i="1" lang="en-US" sz="2000">
                <a:solidFill>
                  <a:srgbClr val="1B3139"/>
                </a:solidFill>
                <a:latin typeface="DM Sans"/>
                <a:ea typeface="DM Sans"/>
                <a:cs typeface="DM Sans"/>
                <a:sym typeface="DM Sans"/>
              </a:rPr>
              <a:t>“Delta Lake provides ACID capabilities that </a:t>
            </a:r>
            <a:r>
              <a:rPr i="1" lang="en-US" sz="2000">
                <a:solidFill>
                  <a:srgbClr val="1B3139"/>
                </a:solidFill>
                <a:highlight>
                  <a:srgbClr val="92D050"/>
                </a:highlight>
                <a:latin typeface="DM Sans"/>
                <a:ea typeface="DM Sans"/>
                <a:cs typeface="DM Sans"/>
                <a:sym typeface="DM Sans"/>
              </a:rPr>
              <a:t>simplify data pipeline operations</a:t>
            </a:r>
            <a:r>
              <a:rPr i="1" lang="en-US" sz="2000">
                <a:solidFill>
                  <a:srgbClr val="1B3139"/>
                </a:solidFill>
                <a:latin typeface="DM Sans"/>
                <a:ea typeface="DM Sans"/>
                <a:cs typeface="DM Sans"/>
                <a:sym typeface="DM Sans"/>
              </a:rPr>
              <a:t> to increase pipeline reliability and data consistency. At the same time, features like caching and auto-indexing enable </a:t>
            </a:r>
            <a:r>
              <a:rPr i="1" lang="en-US" sz="2000">
                <a:solidFill>
                  <a:srgbClr val="1B3139"/>
                </a:solidFill>
                <a:highlight>
                  <a:srgbClr val="92D050"/>
                </a:highlight>
                <a:latin typeface="DM Sans"/>
                <a:ea typeface="DM Sans"/>
                <a:cs typeface="DM Sans"/>
                <a:sym typeface="DM Sans"/>
              </a:rPr>
              <a:t>efficient and performant access to the data.</a:t>
            </a:r>
            <a:r>
              <a:rPr i="1" lang="en-US" sz="2000">
                <a:solidFill>
                  <a:srgbClr val="1B3139"/>
                </a:solidFill>
                <a:latin typeface="DM Sans"/>
                <a:ea typeface="DM Sans"/>
                <a:cs typeface="DM Sans"/>
                <a:sym typeface="DM Sans"/>
              </a:rPr>
              <a:t>”</a:t>
            </a:r>
            <a:endParaRPr i="1" sz="2000">
              <a:solidFill>
                <a:srgbClr val="1B3139"/>
              </a:solidFill>
              <a:latin typeface="DM Sans"/>
              <a:ea typeface="DM Sans"/>
              <a:cs typeface="DM Sans"/>
              <a:sym typeface="DM Sans"/>
            </a:endParaRPr>
          </a:p>
          <a:p>
            <a:pPr indent="0" lvl="0" marL="0" rtl="0" algn="l">
              <a:spcBef>
                <a:spcPts val="0"/>
              </a:spcBef>
              <a:spcAft>
                <a:spcPts val="0"/>
              </a:spcAft>
              <a:buNone/>
            </a:pPr>
            <a:r>
              <a:t/>
            </a:r>
            <a:endParaRPr sz="2000">
              <a:solidFill>
                <a:srgbClr val="1B3139"/>
              </a:solidFill>
              <a:latin typeface="DM Sans"/>
              <a:ea typeface="DM Sans"/>
              <a:cs typeface="DM Sans"/>
              <a:sym typeface="DM Sans"/>
            </a:endParaRPr>
          </a:p>
          <a:p>
            <a:pPr indent="0" lvl="0" marL="0" rtl="0" algn="l">
              <a:lnSpc>
                <a:spcPct val="140000"/>
              </a:lnSpc>
              <a:spcBef>
                <a:spcPts val="0"/>
              </a:spcBef>
              <a:spcAft>
                <a:spcPts val="1200"/>
              </a:spcAft>
              <a:buNone/>
            </a:pPr>
            <a:r>
              <a:rPr b="1" lang="en-US" sz="2200">
                <a:solidFill>
                  <a:srgbClr val="1B3139"/>
                </a:solidFill>
                <a:latin typeface="DM Sans"/>
                <a:ea typeface="DM Sans"/>
                <a:cs typeface="DM Sans"/>
                <a:sym typeface="DM Sans"/>
              </a:rPr>
              <a:t>Lara Minor</a:t>
            </a:r>
            <a:br>
              <a:rPr lang="en-US" sz="2200">
                <a:solidFill>
                  <a:srgbClr val="1B3139"/>
                </a:solidFill>
                <a:latin typeface="DM Sans"/>
                <a:ea typeface="DM Sans"/>
                <a:cs typeface="DM Sans"/>
                <a:sym typeface="DM Sans"/>
              </a:rPr>
            </a:br>
            <a:r>
              <a:rPr lang="en-US" sz="2200">
                <a:solidFill>
                  <a:srgbClr val="1B3139"/>
                </a:solidFill>
                <a:latin typeface="DM Sans"/>
                <a:ea typeface="DM Sans"/>
                <a:cs typeface="DM Sans"/>
                <a:sym typeface="DM Sans"/>
              </a:rPr>
              <a:t>Senior enterprise data manager</a:t>
            </a:r>
            <a:endParaRPr sz="2000">
              <a:solidFill>
                <a:srgbClr val="1B3139"/>
              </a:solidFill>
              <a:latin typeface="DM Sans"/>
              <a:ea typeface="DM Sans"/>
              <a:cs typeface="DM Sans"/>
              <a:sym typeface="DM Sans"/>
            </a:endParaRPr>
          </a:p>
        </p:txBody>
      </p:sp>
      <p:sp>
        <p:nvSpPr>
          <p:cNvPr id="3015" name="Google Shape;3015;g279a4a6f3d1_0_2234"/>
          <p:cNvSpPr/>
          <p:nvPr/>
        </p:nvSpPr>
        <p:spPr>
          <a:xfrm>
            <a:off x="381095" y="1107288"/>
            <a:ext cx="3656100" cy="2000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3016" name="Google Shape;3016;g279a4a6f3d1_0_2234"/>
          <p:cNvPicPr preferRelativeResize="0"/>
          <p:nvPr/>
        </p:nvPicPr>
        <p:blipFill>
          <a:blip r:embed="rId3">
            <a:alphaModFix/>
          </a:blip>
          <a:stretch>
            <a:fillRect/>
          </a:stretch>
        </p:blipFill>
        <p:spPr>
          <a:xfrm>
            <a:off x="1167092" y="1065550"/>
            <a:ext cx="2083600" cy="2083600"/>
          </a:xfrm>
          <a:prstGeom prst="rect">
            <a:avLst/>
          </a:prstGeom>
          <a:noFill/>
          <a:ln>
            <a:noFill/>
          </a:ln>
        </p:spPr>
      </p:pic>
      <p:sp>
        <p:nvSpPr>
          <p:cNvPr id="3017" name="Google Shape;3017;g279a4a6f3d1_0_2234"/>
          <p:cNvSpPr txBox="1"/>
          <p:nvPr/>
        </p:nvSpPr>
        <p:spPr>
          <a:xfrm>
            <a:off x="535931" y="3498075"/>
            <a:ext cx="3775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DM Sans"/>
                <a:ea typeface="DM Sans"/>
                <a:cs typeface="DM Sans"/>
                <a:sym typeface="DM Sans"/>
              </a:rPr>
              <a:t>Industry: </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Retail</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b="1" lang="en-US" sz="1800">
                <a:solidFill>
                  <a:schemeClr val="dk1"/>
                </a:solidFill>
                <a:latin typeface="DM Sans"/>
                <a:ea typeface="DM Sans"/>
                <a:cs typeface="DM Sans"/>
                <a:sym typeface="DM Sans"/>
              </a:rPr>
              <a:t>Use cases</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Advertising effectiveness,</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customer segmentation,</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product matching,</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recommendation engines</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1" name="Shape 3021"/>
        <p:cNvGrpSpPr/>
        <p:nvPr/>
      </p:nvGrpSpPr>
      <p:grpSpPr>
        <a:xfrm>
          <a:off x="0" y="0"/>
          <a:ext cx="0" cy="0"/>
          <a:chOff x="0" y="0"/>
          <a:chExt cx="0" cy="0"/>
        </a:xfrm>
      </p:grpSpPr>
      <p:sp>
        <p:nvSpPr>
          <p:cNvPr id="3022" name="Google Shape;3022;g279a4a6f3d1_0_2241"/>
          <p:cNvSpPr txBox="1"/>
          <p:nvPr/>
        </p:nvSpPr>
        <p:spPr>
          <a:xfrm>
            <a:off x="4401651" y="1188250"/>
            <a:ext cx="6597900" cy="513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solidFill>
                  <a:schemeClr val="accent2"/>
                </a:solidFill>
                <a:latin typeface="DM Sans"/>
                <a:ea typeface="DM Sans"/>
                <a:cs typeface="DM Sans"/>
                <a:sym typeface="DM Sans"/>
              </a:rPr>
              <a:t>Outcome</a:t>
            </a:r>
            <a:endParaRPr b="1" sz="2900">
              <a:solidFill>
                <a:schemeClr val="accent2"/>
              </a:solidFill>
              <a:latin typeface="DM Sans"/>
              <a:ea typeface="DM Sans"/>
              <a:cs typeface="DM Sans"/>
              <a:sym typeface="DM Sans"/>
            </a:endParaRPr>
          </a:p>
          <a:p>
            <a:pPr indent="0" lvl="0" marL="0" rtl="0" algn="l">
              <a:spcBef>
                <a:spcPts val="0"/>
              </a:spcBef>
              <a:spcAft>
                <a:spcPts val="0"/>
              </a:spcAft>
              <a:buNone/>
            </a:pPr>
            <a:r>
              <a:rPr b="1" lang="en-US" sz="2400">
                <a:solidFill>
                  <a:schemeClr val="dk1"/>
                </a:solidFill>
                <a:highlight>
                  <a:srgbClr val="92D050"/>
                </a:highlight>
                <a:latin typeface="DM Sans"/>
                <a:ea typeface="DM Sans"/>
                <a:cs typeface="DM Sans"/>
                <a:sym typeface="DM Sans"/>
              </a:rPr>
              <a:t>70% </a:t>
            </a:r>
            <a:r>
              <a:rPr lang="en-US" sz="2400">
                <a:solidFill>
                  <a:schemeClr val="dk1"/>
                </a:solidFill>
                <a:highlight>
                  <a:srgbClr val="92D050"/>
                </a:highlight>
                <a:latin typeface="DM Sans"/>
                <a:ea typeface="DM Sans"/>
                <a:cs typeface="DM Sans"/>
                <a:sym typeface="DM Sans"/>
              </a:rPr>
              <a:t>reduction in ETL pipeline creation time </a:t>
            </a:r>
            <a:endParaRPr sz="2400">
              <a:solidFill>
                <a:schemeClr val="dk1"/>
              </a:solidFill>
              <a:highlight>
                <a:srgbClr val="92D050"/>
              </a:highlight>
              <a:latin typeface="DM Sans"/>
              <a:ea typeface="DM Sans"/>
              <a:cs typeface="DM Sans"/>
              <a:sym typeface="DM Sans"/>
            </a:endParaRPr>
          </a:p>
          <a:p>
            <a:pPr indent="0" lvl="0" marL="0" rtl="0" algn="l">
              <a:spcBef>
                <a:spcPts val="0"/>
              </a:spcBef>
              <a:spcAft>
                <a:spcPts val="0"/>
              </a:spcAft>
              <a:buNone/>
            </a:pPr>
            <a:br>
              <a:rPr b="1" lang="en-US" sz="2400">
                <a:solidFill>
                  <a:schemeClr val="dk1"/>
                </a:solidFill>
                <a:highlight>
                  <a:srgbClr val="92D050"/>
                </a:highlight>
                <a:latin typeface="DM Sans"/>
                <a:ea typeface="DM Sans"/>
                <a:cs typeface="DM Sans"/>
                <a:sym typeface="DM Sans"/>
              </a:rPr>
            </a:br>
            <a:r>
              <a:rPr b="1" lang="en-US" sz="2400">
                <a:solidFill>
                  <a:schemeClr val="dk1"/>
                </a:solidFill>
                <a:highlight>
                  <a:srgbClr val="92D050"/>
                </a:highlight>
                <a:latin typeface="DM Sans"/>
                <a:ea typeface="DM Sans"/>
                <a:cs typeface="DM Sans"/>
                <a:sym typeface="DM Sans"/>
              </a:rPr>
              <a:t>48x improvement </a:t>
            </a:r>
            <a:r>
              <a:rPr lang="en-US" sz="2400">
                <a:solidFill>
                  <a:schemeClr val="dk1"/>
                </a:solidFill>
                <a:highlight>
                  <a:srgbClr val="92D050"/>
                </a:highlight>
                <a:latin typeface="DM Sans"/>
                <a:ea typeface="DM Sans"/>
                <a:cs typeface="DM Sans"/>
                <a:sym typeface="DM Sans"/>
              </a:rPr>
              <a:t>in time to process ETL workloads (4 hours to 5 minutes)</a:t>
            </a:r>
            <a:endParaRPr sz="2400">
              <a:solidFill>
                <a:schemeClr val="dk1"/>
              </a:solidFill>
              <a:highlight>
                <a:srgbClr val="92D050"/>
              </a:highlight>
              <a:latin typeface="DM Sans"/>
              <a:ea typeface="DM Sans"/>
              <a:cs typeface="DM Sans"/>
              <a:sym typeface="DM Sans"/>
            </a:endParaRPr>
          </a:p>
          <a:p>
            <a:pPr indent="0" lvl="0" marL="457200" rtl="0" algn="l">
              <a:spcBef>
                <a:spcPts val="0"/>
              </a:spcBef>
              <a:spcAft>
                <a:spcPts val="0"/>
              </a:spcAft>
              <a:buNone/>
            </a:pPr>
            <a:r>
              <a:t/>
            </a:r>
            <a:endParaRPr b="1" sz="2400">
              <a:solidFill>
                <a:schemeClr val="dk1"/>
              </a:solidFill>
              <a:latin typeface="DM Sans"/>
              <a:ea typeface="DM Sans"/>
              <a:cs typeface="DM Sans"/>
              <a:sym typeface="DM Sans"/>
            </a:endParaRPr>
          </a:p>
          <a:p>
            <a:pPr indent="0" lvl="0" marL="0" rtl="0" algn="l">
              <a:spcBef>
                <a:spcPts val="0"/>
              </a:spcBef>
              <a:spcAft>
                <a:spcPts val="0"/>
              </a:spcAft>
              <a:buNone/>
            </a:pPr>
            <a:r>
              <a:rPr i="1" lang="en-US" sz="2000">
                <a:solidFill>
                  <a:srgbClr val="1B3139"/>
                </a:solidFill>
                <a:latin typeface="DM Sans"/>
                <a:ea typeface="DM Sans"/>
                <a:cs typeface="DM Sans"/>
                <a:sym typeface="DM Sans"/>
              </a:rPr>
              <a:t>“One of the benefits of this platform is how fast people can come up to speed on it. All that data is coming in, and </a:t>
            </a:r>
            <a:r>
              <a:rPr i="1" lang="en-US" sz="2000">
                <a:solidFill>
                  <a:srgbClr val="1B3139"/>
                </a:solidFill>
                <a:highlight>
                  <a:srgbClr val="92D050"/>
                </a:highlight>
                <a:latin typeface="DM Sans"/>
                <a:ea typeface="DM Sans"/>
                <a:cs typeface="DM Sans"/>
                <a:sym typeface="DM Sans"/>
              </a:rPr>
              <a:t>more business units are using it across the enterprise in a self-service manner that was not possible before.”</a:t>
            </a:r>
            <a:endParaRPr i="1" sz="2000">
              <a:solidFill>
                <a:srgbClr val="1B3139"/>
              </a:solidFill>
              <a:highlight>
                <a:srgbClr val="92D050"/>
              </a:highlight>
              <a:latin typeface="DM Sans"/>
              <a:ea typeface="DM Sans"/>
              <a:cs typeface="DM Sans"/>
              <a:sym typeface="DM Sans"/>
            </a:endParaRPr>
          </a:p>
          <a:p>
            <a:pPr indent="0" lvl="0" marL="0" rtl="0" algn="l">
              <a:spcBef>
                <a:spcPts val="0"/>
              </a:spcBef>
              <a:spcAft>
                <a:spcPts val="0"/>
              </a:spcAft>
              <a:buNone/>
            </a:pPr>
            <a:r>
              <a:t/>
            </a:r>
            <a:endParaRPr sz="2000">
              <a:solidFill>
                <a:srgbClr val="1B3139"/>
              </a:solidFill>
              <a:latin typeface="DM Sans"/>
              <a:ea typeface="DM Sans"/>
              <a:cs typeface="DM Sans"/>
              <a:sym typeface="DM Sans"/>
            </a:endParaRPr>
          </a:p>
          <a:p>
            <a:pPr indent="0" lvl="0" marL="0" rtl="0" algn="l">
              <a:lnSpc>
                <a:spcPct val="140000"/>
              </a:lnSpc>
              <a:spcBef>
                <a:spcPts val="0"/>
              </a:spcBef>
              <a:spcAft>
                <a:spcPts val="1200"/>
              </a:spcAft>
              <a:buNone/>
            </a:pPr>
            <a:r>
              <a:rPr b="1" lang="en-US" sz="2200">
                <a:solidFill>
                  <a:srgbClr val="1B3139"/>
                </a:solidFill>
                <a:latin typeface="DM Sans"/>
                <a:ea typeface="DM Sans"/>
                <a:cs typeface="DM Sans"/>
                <a:sym typeface="DM Sans"/>
              </a:rPr>
              <a:t>Lara Minor</a:t>
            </a:r>
            <a:br>
              <a:rPr lang="en-US" sz="2200">
                <a:solidFill>
                  <a:srgbClr val="1B3139"/>
                </a:solidFill>
                <a:latin typeface="DM Sans"/>
                <a:ea typeface="DM Sans"/>
                <a:cs typeface="DM Sans"/>
                <a:sym typeface="DM Sans"/>
              </a:rPr>
            </a:br>
            <a:r>
              <a:rPr lang="en-US" sz="2200">
                <a:solidFill>
                  <a:srgbClr val="1B3139"/>
                </a:solidFill>
                <a:latin typeface="DM Sans"/>
                <a:ea typeface="DM Sans"/>
                <a:cs typeface="DM Sans"/>
                <a:sym typeface="DM Sans"/>
              </a:rPr>
              <a:t>Senior enterprise data manager</a:t>
            </a:r>
            <a:endParaRPr sz="2700">
              <a:solidFill>
                <a:schemeClr val="dk1"/>
              </a:solidFill>
              <a:latin typeface="DM Sans"/>
              <a:ea typeface="DM Sans"/>
              <a:cs typeface="DM Sans"/>
              <a:sym typeface="DM Sans"/>
            </a:endParaRPr>
          </a:p>
        </p:txBody>
      </p:sp>
      <p:sp>
        <p:nvSpPr>
          <p:cNvPr id="3023" name="Google Shape;3023;g279a4a6f3d1_0_2241"/>
          <p:cNvSpPr/>
          <p:nvPr/>
        </p:nvSpPr>
        <p:spPr>
          <a:xfrm>
            <a:off x="381095" y="1107288"/>
            <a:ext cx="3656100" cy="2000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3024" name="Google Shape;3024;g279a4a6f3d1_0_2241"/>
          <p:cNvPicPr preferRelativeResize="0"/>
          <p:nvPr/>
        </p:nvPicPr>
        <p:blipFill>
          <a:blip r:embed="rId3">
            <a:alphaModFix/>
          </a:blip>
          <a:stretch>
            <a:fillRect/>
          </a:stretch>
        </p:blipFill>
        <p:spPr>
          <a:xfrm>
            <a:off x="1167092" y="1065550"/>
            <a:ext cx="2083600" cy="2083600"/>
          </a:xfrm>
          <a:prstGeom prst="rect">
            <a:avLst/>
          </a:prstGeom>
          <a:noFill/>
          <a:ln>
            <a:noFill/>
          </a:ln>
        </p:spPr>
      </p:pic>
      <p:sp>
        <p:nvSpPr>
          <p:cNvPr id="3025" name="Google Shape;3025;g279a4a6f3d1_0_2241"/>
          <p:cNvSpPr txBox="1"/>
          <p:nvPr/>
        </p:nvSpPr>
        <p:spPr>
          <a:xfrm>
            <a:off x="535931" y="3498075"/>
            <a:ext cx="37752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DM Sans"/>
                <a:ea typeface="DM Sans"/>
                <a:cs typeface="DM Sans"/>
                <a:sym typeface="DM Sans"/>
              </a:rPr>
              <a:t>Industry: </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Retail</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b="1" lang="en-US" sz="1800">
                <a:solidFill>
                  <a:schemeClr val="dk1"/>
                </a:solidFill>
                <a:latin typeface="DM Sans"/>
                <a:ea typeface="DM Sans"/>
                <a:cs typeface="DM Sans"/>
                <a:sym typeface="DM Sans"/>
              </a:rPr>
              <a:t>Use cases</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Advertising effectiveness,</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customer segmentation,</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product matching,</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recommendation engines</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9" name="Shape 3029"/>
        <p:cNvGrpSpPr/>
        <p:nvPr/>
      </p:nvGrpSpPr>
      <p:grpSpPr>
        <a:xfrm>
          <a:off x="0" y="0"/>
          <a:ext cx="0" cy="0"/>
          <a:chOff x="0" y="0"/>
          <a:chExt cx="0" cy="0"/>
        </a:xfrm>
      </p:grpSpPr>
      <p:sp>
        <p:nvSpPr>
          <p:cNvPr id="3030" name="Google Shape;3030;g279a4a6f3d1_0_2248"/>
          <p:cNvSpPr txBox="1"/>
          <p:nvPr/>
        </p:nvSpPr>
        <p:spPr>
          <a:xfrm>
            <a:off x="4401651" y="1416850"/>
            <a:ext cx="6597900" cy="420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6952"/>
                </a:solidFill>
                <a:latin typeface="DM Sans"/>
                <a:ea typeface="DM Sans"/>
                <a:cs typeface="DM Sans"/>
                <a:sym typeface="DM Sans"/>
              </a:rPr>
              <a:t>Challenge</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Creating the most efficient transportation network in North America</a:t>
            </a:r>
            <a:endParaRPr sz="2100">
              <a:solidFill>
                <a:schemeClr val="dk1"/>
              </a:solidFill>
              <a:latin typeface="DM Sans"/>
              <a:ea typeface="DM Sans"/>
              <a:cs typeface="DM Sans"/>
              <a:sym typeface="DM Sans"/>
            </a:endParaRPr>
          </a:p>
          <a:p>
            <a:pPr indent="0" lvl="0" marL="0" rtl="0" algn="l">
              <a:spcBef>
                <a:spcPts val="0"/>
              </a:spcBef>
              <a:spcAft>
                <a:spcPts val="0"/>
              </a:spcAft>
              <a:buNone/>
            </a:pPr>
            <a:r>
              <a:t/>
            </a:r>
            <a:endParaRPr sz="2100">
              <a:solidFill>
                <a:schemeClr val="dk1"/>
              </a:solidFill>
              <a:latin typeface="DM Sans"/>
              <a:ea typeface="DM Sans"/>
              <a:cs typeface="DM Sans"/>
              <a:sym typeface="DM Sans"/>
            </a:endParaRPr>
          </a:p>
          <a:p>
            <a:pPr indent="-361950" lvl="0" marL="457200" rtl="0" algn="l">
              <a:spcBef>
                <a:spcPts val="0"/>
              </a:spcBef>
              <a:spcAft>
                <a:spcPts val="0"/>
              </a:spcAft>
              <a:buClr>
                <a:schemeClr val="dk1"/>
              </a:buClr>
              <a:buSzPts val="2100"/>
              <a:buFont typeface="DM Sans"/>
              <a:buChar char="●"/>
            </a:pPr>
            <a:r>
              <a:rPr lang="en-US" sz="2100">
                <a:solidFill>
                  <a:schemeClr val="dk1"/>
                </a:solidFill>
                <a:latin typeface="DM Sans"/>
                <a:ea typeface="DM Sans"/>
                <a:cs typeface="DM Sans"/>
                <a:sym typeface="DM Sans"/>
              </a:rPr>
              <a:t>Unlock value of </a:t>
            </a:r>
            <a:r>
              <a:rPr lang="en-US" sz="2100">
                <a:solidFill>
                  <a:schemeClr val="dk1"/>
                </a:solidFill>
                <a:highlight>
                  <a:srgbClr val="F4CCCC"/>
                </a:highlight>
                <a:latin typeface="DM Sans"/>
                <a:ea typeface="DM Sans"/>
                <a:cs typeface="DM Sans"/>
                <a:sym typeface="DM Sans"/>
              </a:rPr>
              <a:t>data stuck in legacy DW systems</a:t>
            </a:r>
            <a:endParaRPr sz="2100">
              <a:solidFill>
                <a:schemeClr val="dk1"/>
              </a:solidFill>
              <a:highlight>
                <a:srgbClr val="F4CCCC"/>
              </a:highlight>
              <a:latin typeface="DM Sans"/>
              <a:ea typeface="DM Sans"/>
              <a:cs typeface="DM Sans"/>
              <a:sym typeface="DM Sans"/>
            </a:endParaRPr>
          </a:p>
          <a:p>
            <a:pPr indent="-361950" lvl="0" marL="457200" rtl="0" algn="l">
              <a:spcBef>
                <a:spcPts val="0"/>
              </a:spcBef>
              <a:spcAft>
                <a:spcPts val="0"/>
              </a:spcAft>
              <a:buClr>
                <a:schemeClr val="dk1"/>
              </a:buClr>
              <a:buSzPts val="2100"/>
              <a:buFont typeface="DM Sans"/>
              <a:buChar char="●"/>
            </a:pPr>
            <a:r>
              <a:rPr lang="en-US" sz="2100">
                <a:solidFill>
                  <a:schemeClr val="dk1"/>
                </a:solidFill>
                <a:highlight>
                  <a:srgbClr val="F4CCCC"/>
                </a:highlight>
                <a:latin typeface="DM Sans"/>
                <a:ea typeface="DM Sans"/>
                <a:cs typeface="DM Sans"/>
                <a:sym typeface="DM Sans"/>
              </a:rPr>
              <a:t>Massive data volumes</a:t>
            </a:r>
            <a:r>
              <a:rPr lang="en-US" sz="2100">
                <a:solidFill>
                  <a:schemeClr val="dk1"/>
                </a:solidFill>
                <a:latin typeface="DM Sans"/>
                <a:ea typeface="DM Sans"/>
                <a:cs typeface="DM Sans"/>
                <a:sym typeface="DM Sans"/>
              </a:rPr>
              <a:t> from data streams from IoT sensors</a:t>
            </a:r>
            <a:endParaRPr sz="2100">
              <a:solidFill>
                <a:schemeClr val="dk1"/>
              </a:solidFill>
              <a:latin typeface="DM Sans"/>
              <a:ea typeface="DM Sans"/>
              <a:cs typeface="DM Sans"/>
              <a:sym typeface="DM Sans"/>
            </a:endParaRPr>
          </a:p>
          <a:p>
            <a:pPr indent="-361950" lvl="0" marL="457200" rtl="0" algn="l">
              <a:spcBef>
                <a:spcPts val="0"/>
              </a:spcBef>
              <a:spcAft>
                <a:spcPts val="0"/>
              </a:spcAft>
              <a:buClr>
                <a:schemeClr val="dk1"/>
              </a:buClr>
              <a:buSzPts val="2100"/>
              <a:buFont typeface="DM Sans"/>
              <a:buChar char="●"/>
            </a:pPr>
            <a:r>
              <a:rPr lang="en-US" sz="2100">
                <a:solidFill>
                  <a:schemeClr val="dk1"/>
                </a:solidFill>
                <a:latin typeface="DM Sans"/>
                <a:ea typeface="DM Sans"/>
                <a:cs typeface="DM Sans"/>
                <a:sym typeface="DM Sans"/>
              </a:rPr>
              <a:t>Legacy systems </a:t>
            </a:r>
            <a:r>
              <a:rPr lang="en-US" sz="2100">
                <a:solidFill>
                  <a:schemeClr val="dk1"/>
                </a:solidFill>
                <a:highlight>
                  <a:srgbClr val="F4CCCC"/>
                </a:highlight>
                <a:latin typeface="DM Sans"/>
                <a:ea typeface="DM Sans"/>
                <a:cs typeface="DM Sans"/>
                <a:sym typeface="DM Sans"/>
              </a:rPr>
              <a:t>struggled to scale</a:t>
            </a:r>
            <a:endParaRPr sz="2100">
              <a:solidFill>
                <a:schemeClr val="dk1"/>
              </a:solidFill>
              <a:highlight>
                <a:srgbClr val="F4CCCC"/>
              </a:highlight>
              <a:latin typeface="DM Sans"/>
              <a:ea typeface="DM Sans"/>
              <a:cs typeface="DM Sans"/>
              <a:sym typeface="DM Sans"/>
            </a:endParaRPr>
          </a:p>
          <a:p>
            <a:pPr indent="-361950" lvl="0" marL="457200" rtl="0" algn="l">
              <a:spcBef>
                <a:spcPts val="0"/>
              </a:spcBef>
              <a:spcAft>
                <a:spcPts val="0"/>
              </a:spcAft>
              <a:buClr>
                <a:schemeClr val="dk1"/>
              </a:buClr>
              <a:buSzPts val="2100"/>
              <a:buFont typeface="DM Sans"/>
              <a:buChar char="●"/>
            </a:pPr>
            <a:r>
              <a:rPr lang="en-US" sz="2100">
                <a:solidFill>
                  <a:schemeClr val="dk1"/>
                </a:solidFill>
                <a:latin typeface="DM Sans"/>
                <a:ea typeface="DM Sans"/>
                <a:cs typeface="DM Sans"/>
                <a:sym typeface="DM Sans"/>
              </a:rPr>
              <a:t>This made telemetry-based use cases leveraging machine learning (ML) and AI nearly impossible.</a:t>
            </a:r>
            <a:endParaRPr sz="2100">
              <a:solidFill>
                <a:schemeClr val="dk1"/>
              </a:solidFill>
              <a:latin typeface="DM Sans"/>
              <a:ea typeface="DM Sans"/>
              <a:cs typeface="DM Sans"/>
              <a:sym typeface="DM Sans"/>
            </a:endParaRPr>
          </a:p>
        </p:txBody>
      </p:sp>
      <p:sp>
        <p:nvSpPr>
          <p:cNvPr id="3031" name="Google Shape;3031;g279a4a6f3d1_0_2248"/>
          <p:cNvSpPr/>
          <p:nvPr/>
        </p:nvSpPr>
        <p:spPr>
          <a:xfrm>
            <a:off x="381095" y="1412088"/>
            <a:ext cx="3656100" cy="2000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32" name="Google Shape;3032;g279a4a6f3d1_0_2248"/>
          <p:cNvSpPr txBox="1"/>
          <p:nvPr/>
        </p:nvSpPr>
        <p:spPr>
          <a:xfrm>
            <a:off x="535931" y="3802875"/>
            <a:ext cx="3775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DM Sans"/>
                <a:ea typeface="DM Sans"/>
                <a:cs typeface="DM Sans"/>
                <a:sym typeface="DM Sans"/>
              </a:rPr>
              <a:t>Industry: </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Manufacturing and Logistics</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b="1" lang="en-US" sz="1800">
                <a:solidFill>
                  <a:schemeClr val="dk1"/>
                </a:solidFill>
                <a:latin typeface="DM Sans"/>
                <a:ea typeface="DM Sans"/>
                <a:cs typeface="DM Sans"/>
                <a:sym typeface="DM Sans"/>
              </a:rPr>
              <a:t>Use cases</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Demand forecasting</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p:txBody>
      </p:sp>
      <p:pic>
        <p:nvPicPr>
          <p:cNvPr id="3033" name="Google Shape;3033;g279a4a6f3d1_0_2248"/>
          <p:cNvPicPr preferRelativeResize="0"/>
          <p:nvPr/>
        </p:nvPicPr>
        <p:blipFill>
          <a:blip r:embed="rId3">
            <a:alphaModFix/>
          </a:blip>
          <a:stretch>
            <a:fillRect/>
          </a:stretch>
        </p:blipFill>
        <p:spPr>
          <a:xfrm>
            <a:off x="744511" y="914400"/>
            <a:ext cx="2928548" cy="29285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g279a4a6f3d1_0_412"/>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Delta Lake on Disk</a:t>
            </a:r>
            <a:endParaRPr/>
          </a:p>
        </p:txBody>
      </p:sp>
      <p:sp>
        <p:nvSpPr>
          <p:cNvPr id="1088" name="Google Shape;1088;g279a4a6f3d1_0_412"/>
          <p:cNvSpPr txBox="1"/>
          <p:nvPr>
            <p:ph idx="1" type="body"/>
          </p:nvPr>
        </p:nvSpPr>
        <p:spPr>
          <a:xfrm>
            <a:off x="6083255" y="1412325"/>
            <a:ext cx="53280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000">
                <a:latin typeface="Consolas"/>
                <a:ea typeface="Consolas"/>
                <a:cs typeface="Consolas"/>
                <a:sym typeface="Consolas"/>
              </a:rPr>
              <a:t>/mytable/</a:t>
            </a:r>
            <a:br>
              <a:rPr lang="en-US" sz="2000">
                <a:latin typeface="Consolas"/>
                <a:ea typeface="Consolas"/>
                <a:cs typeface="Consolas"/>
                <a:sym typeface="Consolas"/>
              </a:rPr>
            </a:br>
            <a:r>
              <a:rPr lang="en-US" sz="2000">
                <a:latin typeface="Consolas"/>
                <a:ea typeface="Consolas"/>
                <a:cs typeface="Consolas"/>
                <a:sym typeface="Consolas"/>
              </a:rPr>
              <a:t>	_delta_log/</a:t>
            </a:r>
            <a:br>
              <a:rPr lang="en-US" sz="2000">
                <a:latin typeface="Consolas"/>
                <a:ea typeface="Consolas"/>
                <a:cs typeface="Consolas"/>
                <a:sym typeface="Consolas"/>
              </a:rPr>
            </a:br>
            <a:r>
              <a:rPr lang="en-US" sz="2000">
                <a:latin typeface="Consolas"/>
                <a:ea typeface="Consolas"/>
                <a:cs typeface="Consolas"/>
                <a:sym typeface="Consolas"/>
              </a:rPr>
              <a:t>		00010.checkpoint.parquet</a:t>
            </a:r>
            <a:br>
              <a:rPr lang="en-US" sz="2000">
                <a:latin typeface="Consolas"/>
                <a:ea typeface="Consolas"/>
                <a:cs typeface="Consolas"/>
                <a:sym typeface="Consolas"/>
              </a:rPr>
            </a:br>
            <a:r>
              <a:rPr lang="en-US" sz="2000">
                <a:latin typeface="Consolas"/>
                <a:ea typeface="Consolas"/>
                <a:cs typeface="Consolas"/>
                <a:sym typeface="Consolas"/>
              </a:rPr>
              <a:t>		00011.json</a:t>
            </a:r>
            <a:br>
              <a:rPr lang="en-US" sz="2000">
                <a:latin typeface="Consolas"/>
                <a:ea typeface="Consolas"/>
                <a:cs typeface="Consolas"/>
                <a:sym typeface="Consolas"/>
              </a:rPr>
            </a:br>
            <a:r>
              <a:rPr lang="en-US" sz="2000">
                <a:latin typeface="Consolas"/>
                <a:ea typeface="Consolas"/>
                <a:cs typeface="Consolas"/>
                <a:sym typeface="Consolas"/>
              </a:rPr>
              <a:t>		00012.json</a:t>
            </a:r>
            <a:br>
              <a:rPr lang="en-US" sz="2000">
                <a:latin typeface="Consolas"/>
                <a:ea typeface="Consolas"/>
                <a:cs typeface="Consolas"/>
                <a:sym typeface="Consolas"/>
              </a:rPr>
            </a:br>
            <a:r>
              <a:rPr lang="en-US" sz="2000">
                <a:latin typeface="Consolas"/>
                <a:ea typeface="Consolas"/>
                <a:cs typeface="Consolas"/>
                <a:sym typeface="Consolas"/>
              </a:rPr>
              <a:t>		_last_checkpoint</a:t>
            </a:r>
            <a:br>
              <a:rPr lang="en-US" sz="2000">
                <a:latin typeface="Consolas"/>
                <a:ea typeface="Consolas"/>
                <a:cs typeface="Consolas"/>
                <a:sym typeface="Consolas"/>
              </a:rPr>
            </a:br>
            <a:r>
              <a:rPr lang="en-US" sz="2000">
                <a:latin typeface="Consolas"/>
                <a:ea typeface="Consolas"/>
                <a:cs typeface="Consolas"/>
                <a:sym typeface="Consolas"/>
              </a:rPr>
              <a:t>	_change_data/</a:t>
            </a:r>
            <a:br>
              <a:rPr lang="en-US" sz="2000">
                <a:latin typeface="Consolas"/>
                <a:ea typeface="Consolas"/>
                <a:cs typeface="Consolas"/>
                <a:sym typeface="Consolas"/>
              </a:rPr>
            </a:br>
            <a:r>
              <a:rPr lang="en-US" sz="2000">
                <a:latin typeface="Consolas"/>
                <a:ea typeface="Consolas"/>
                <a:cs typeface="Consolas"/>
                <a:sym typeface="Consolas"/>
              </a:rPr>
              <a:t>		cdc-file1.snappy.parquet</a:t>
            </a:r>
            <a:br>
              <a:rPr lang="en-US" sz="2000">
                <a:latin typeface="Consolas"/>
                <a:ea typeface="Consolas"/>
                <a:cs typeface="Consolas"/>
                <a:sym typeface="Consolas"/>
              </a:rPr>
            </a:br>
            <a:r>
              <a:rPr lang="en-US" sz="2000">
                <a:latin typeface="Consolas"/>
                <a:ea typeface="Consolas"/>
                <a:cs typeface="Consolas"/>
                <a:sym typeface="Consolas"/>
              </a:rPr>
              <a:t>	date=2024-06-14/</a:t>
            </a:r>
            <a:br>
              <a:rPr lang="en-US" sz="2000">
                <a:latin typeface="Consolas"/>
                <a:ea typeface="Consolas"/>
                <a:cs typeface="Consolas"/>
                <a:sym typeface="Consolas"/>
              </a:rPr>
            </a:br>
            <a:r>
              <a:rPr lang="en-US" sz="2000">
                <a:latin typeface="Consolas"/>
                <a:ea typeface="Consolas"/>
                <a:cs typeface="Consolas"/>
                <a:sym typeface="Consolas"/>
              </a:rPr>
              <a:t>		file-1.snappy.parquet</a:t>
            </a:r>
            <a:br>
              <a:rPr lang="en-US" sz="2000">
                <a:latin typeface="Consolas"/>
                <a:ea typeface="Consolas"/>
                <a:cs typeface="Consolas"/>
                <a:sym typeface="Consolas"/>
              </a:rPr>
            </a:br>
            <a:r>
              <a:rPr lang="en-US" sz="2000">
                <a:latin typeface="Consolas"/>
                <a:ea typeface="Consolas"/>
                <a:cs typeface="Consolas"/>
                <a:sym typeface="Consolas"/>
              </a:rPr>
              <a:t>	deletion_vector1.bin</a:t>
            </a:r>
            <a:endParaRPr sz="2000">
              <a:latin typeface="Consolas"/>
              <a:ea typeface="Consolas"/>
              <a:cs typeface="Consolas"/>
              <a:sym typeface="Consola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g279a4a6f3d1_0_2255"/>
          <p:cNvSpPr txBox="1"/>
          <p:nvPr/>
        </p:nvSpPr>
        <p:spPr>
          <a:xfrm>
            <a:off x="4477870" y="1340650"/>
            <a:ext cx="7104300" cy="435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chemeClr val="accent6"/>
                </a:solidFill>
                <a:latin typeface="DM Sans"/>
                <a:ea typeface="DM Sans"/>
                <a:cs typeface="DM Sans"/>
                <a:sym typeface="DM Sans"/>
              </a:rPr>
              <a:t>Solution</a:t>
            </a:r>
            <a:endParaRPr b="1" sz="3200">
              <a:solidFill>
                <a:schemeClr val="accent6"/>
              </a:solidFill>
              <a:latin typeface="DM Sans"/>
              <a:ea typeface="DM Sans"/>
              <a:cs typeface="DM Sans"/>
              <a:sym typeface="DM Sans"/>
            </a:endParaRPr>
          </a:p>
          <a:p>
            <a:pPr indent="0" lvl="0" marL="0" rtl="0" algn="l">
              <a:spcBef>
                <a:spcPts val="0"/>
              </a:spcBef>
              <a:spcAft>
                <a:spcPts val="0"/>
              </a:spcAft>
              <a:buNone/>
            </a:pPr>
            <a:r>
              <a:rPr lang="en-US" sz="2200">
                <a:solidFill>
                  <a:srgbClr val="1B3139"/>
                </a:solidFill>
                <a:latin typeface="DM Sans"/>
                <a:ea typeface="DM Sans"/>
                <a:cs typeface="DM Sans"/>
                <a:sym typeface="DM Sans"/>
              </a:rPr>
              <a:t>Create an open, interoperable and rapid data lakehouse. </a:t>
            </a:r>
            <a:endParaRPr sz="2200">
              <a:solidFill>
                <a:srgbClr val="1B3139"/>
              </a:solidFill>
              <a:latin typeface="DM Sans"/>
              <a:ea typeface="DM Sans"/>
              <a:cs typeface="DM Sans"/>
              <a:sym typeface="DM Sans"/>
            </a:endParaRPr>
          </a:p>
          <a:p>
            <a:pPr indent="0" lvl="0" marL="0" rtl="0" algn="l">
              <a:spcBef>
                <a:spcPts val="0"/>
              </a:spcBef>
              <a:spcAft>
                <a:spcPts val="0"/>
              </a:spcAft>
              <a:buNone/>
            </a:pPr>
            <a:r>
              <a:t/>
            </a:r>
            <a:endParaRPr sz="2200">
              <a:solidFill>
                <a:srgbClr val="1B3139"/>
              </a:solidFill>
              <a:latin typeface="DM Sans"/>
              <a:ea typeface="DM Sans"/>
              <a:cs typeface="DM Sans"/>
              <a:sym typeface="DM Sans"/>
            </a:endParaRPr>
          </a:p>
          <a:p>
            <a:pPr indent="-368300" lvl="0" marL="457200" rtl="0" algn="l">
              <a:spcBef>
                <a:spcPts val="0"/>
              </a:spcBef>
              <a:spcAft>
                <a:spcPts val="0"/>
              </a:spcAft>
              <a:buClr>
                <a:srgbClr val="1B3139"/>
              </a:buClr>
              <a:buSzPts val="2200"/>
              <a:buFont typeface="DM Sans"/>
              <a:buChar char="●"/>
            </a:pPr>
            <a:r>
              <a:rPr lang="en-US" sz="2200">
                <a:solidFill>
                  <a:srgbClr val="1B3139"/>
                </a:solidFill>
                <a:latin typeface="DM Sans"/>
                <a:ea typeface="DM Sans"/>
                <a:cs typeface="DM Sans"/>
                <a:sym typeface="DM Sans"/>
              </a:rPr>
              <a:t>Delta Lake as the open storage layer brought </a:t>
            </a:r>
            <a:r>
              <a:rPr lang="en-US" sz="2200">
                <a:solidFill>
                  <a:srgbClr val="1B3139"/>
                </a:solidFill>
                <a:highlight>
                  <a:srgbClr val="B6D7A8"/>
                </a:highlight>
                <a:latin typeface="DM Sans"/>
                <a:ea typeface="DM Sans"/>
                <a:cs typeface="DM Sans"/>
                <a:sym typeface="DM Sans"/>
              </a:rPr>
              <a:t>efficiency and portability at TB-scale</a:t>
            </a:r>
            <a:endParaRPr sz="2200">
              <a:solidFill>
                <a:srgbClr val="1B3139"/>
              </a:solidFill>
              <a:highlight>
                <a:srgbClr val="B6D7A8"/>
              </a:highlight>
              <a:latin typeface="DM Sans"/>
              <a:ea typeface="DM Sans"/>
              <a:cs typeface="DM Sans"/>
              <a:sym typeface="DM Sans"/>
            </a:endParaRPr>
          </a:p>
          <a:p>
            <a:pPr indent="-368300" lvl="0" marL="457200" rtl="0" algn="l">
              <a:spcBef>
                <a:spcPts val="0"/>
              </a:spcBef>
              <a:spcAft>
                <a:spcPts val="0"/>
              </a:spcAft>
              <a:buClr>
                <a:srgbClr val="1B3139"/>
              </a:buClr>
              <a:buSzPts val="2200"/>
              <a:buFont typeface="DM Sans"/>
              <a:buChar char="●"/>
            </a:pPr>
            <a:r>
              <a:rPr lang="en-US" sz="2200">
                <a:solidFill>
                  <a:srgbClr val="1B3139"/>
                </a:solidFill>
                <a:latin typeface="DM Sans"/>
                <a:ea typeface="DM Sans"/>
                <a:cs typeface="DM Sans"/>
                <a:sym typeface="DM Sans"/>
              </a:rPr>
              <a:t>Stream data real-time to Delta Lake - high </a:t>
            </a:r>
            <a:r>
              <a:rPr lang="en-US" sz="2200">
                <a:solidFill>
                  <a:srgbClr val="1B3139"/>
                </a:solidFill>
                <a:highlight>
                  <a:srgbClr val="B6D7A8"/>
                </a:highlight>
                <a:latin typeface="DM Sans"/>
                <a:ea typeface="DM Sans"/>
                <a:cs typeface="DM Sans"/>
                <a:sym typeface="DM Sans"/>
              </a:rPr>
              <a:t>performance and reliability at any scale</a:t>
            </a:r>
            <a:endParaRPr sz="2200">
              <a:solidFill>
                <a:srgbClr val="1B3139"/>
              </a:solidFill>
              <a:highlight>
                <a:srgbClr val="B6D7A8"/>
              </a:highlight>
              <a:latin typeface="DM Sans"/>
              <a:ea typeface="DM Sans"/>
              <a:cs typeface="DM Sans"/>
              <a:sym typeface="DM Sans"/>
            </a:endParaRPr>
          </a:p>
          <a:p>
            <a:pPr indent="-368300" lvl="0" marL="457200" rtl="0" algn="l">
              <a:spcBef>
                <a:spcPts val="0"/>
              </a:spcBef>
              <a:spcAft>
                <a:spcPts val="0"/>
              </a:spcAft>
              <a:buClr>
                <a:srgbClr val="1B3139"/>
              </a:buClr>
              <a:buSzPts val="2200"/>
              <a:buFont typeface="DM Sans"/>
              <a:buChar char="●"/>
            </a:pPr>
            <a:r>
              <a:rPr lang="en-US" sz="2200">
                <a:solidFill>
                  <a:srgbClr val="1B3139"/>
                </a:solidFill>
                <a:highlight>
                  <a:srgbClr val="B6D7A8"/>
                </a:highlight>
                <a:latin typeface="DM Sans"/>
                <a:ea typeface="DM Sans"/>
                <a:cs typeface="DM Sans"/>
                <a:sym typeface="DM Sans"/>
              </a:rPr>
              <a:t>Single copy of data</a:t>
            </a:r>
            <a:r>
              <a:rPr lang="en-US" sz="2200">
                <a:solidFill>
                  <a:srgbClr val="1B3139"/>
                </a:solidFill>
                <a:latin typeface="DM Sans"/>
                <a:ea typeface="DM Sans"/>
                <a:cs typeface="DM Sans"/>
                <a:sym typeface="DM Sans"/>
              </a:rPr>
              <a:t> for easier analysis and reproducibility</a:t>
            </a:r>
            <a:endParaRPr sz="2200">
              <a:solidFill>
                <a:srgbClr val="1B3139"/>
              </a:solidFill>
              <a:latin typeface="DM Sans"/>
              <a:ea typeface="DM Sans"/>
              <a:cs typeface="DM Sans"/>
              <a:sym typeface="DM Sans"/>
            </a:endParaRPr>
          </a:p>
          <a:p>
            <a:pPr indent="-368300" lvl="0" marL="457200" rtl="0" algn="l">
              <a:spcBef>
                <a:spcPts val="0"/>
              </a:spcBef>
              <a:spcAft>
                <a:spcPts val="0"/>
              </a:spcAft>
              <a:buClr>
                <a:srgbClr val="1B3139"/>
              </a:buClr>
              <a:buSzPts val="2200"/>
              <a:buFont typeface="DM Sans"/>
              <a:buChar char="●"/>
            </a:pPr>
            <a:r>
              <a:rPr lang="en-US" sz="2200">
                <a:solidFill>
                  <a:srgbClr val="1B3139"/>
                </a:solidFill>
                <a:latin typeface="DM Sans"/>
                <a:ea typeface="DM Sans"/>
                <a:cs typeface="DM Sans"/>
                <a:sym typeface="DM Sans"/>
              </a:rPr>
              <a:t>Build ML models atop </a:t>
            </a:r>
            <a:r>
              <a:rPr lang="en-US" sz="2200">
                <a:solidFill>
                  <a:srgbClr val="1B3139"/>
                </a:solidFill>
                <a:highlight>
                  <a:srgbClr val="B6D7A8"/>
                </a:highlight>
                <a:latin typeface="DM Sans"/>
                <a:ea typeface="DM Sans"/>
                <a:cs typeface="DM Sans"/>
                <a:sym typeface="DM Sans"/>
              </a:rPr>
              <a:t>single source of truth data</a:t>
            </a:r>
            <a:endParaRPr sz="2200">
              <a:solidFill>
                <a:srgbClr val="1B3139"/>
              </a:solidFill>
              <a:highlight>
                <a:srgbClr val="B6D7A8"/>
              </a:highlight>
              <a:latin typeface="DM Sans"/>
              <a:ea typeface="DM Sans"/>
              <a:cs typeface="DM Sans"/>
              <a:sym typeface="DM Sans"/>
            </a:endParaRPr>
          </a:p>
          <a:p>
            <a:pPr indent="0" lvl="0" marL="0" rtl="0" algn="l">
              <a:spcBef>
                <a:spcPts val="0"/>
              </a:spcBef>
              <a:spcAft>
                <a:spcPts val="0"/>
              </a:spcAft>
              <a:buNone/>
            </a:pPr>
            <a:r>
              <a:t/>
            </a:r>
            <a:endParaRPr sz="1900">
              <a:solidFill>
                <a:srgbClr val="1B3139"/>
              </a:solidFill>
              <a:latin typeface="DM Sans"/>
              <a:ea typeface="DM Sans"/>
              <a:cs typeface="DM Sans"/>
              <a:sym typeface="DM Sans"/>
            </a:endParaRPr>
          </a:p>
        </p:txBody>
      </p:sp>
      <p:sp>
        <p:nvSpPr>
          <p:cNvPr id="3039" name="Google Shape;3039;g279a4a6f3d1_0_2255"/>
          <p:cNvSpPr/>
          <p:nvPr/>
        </p:nvSpPr>
        <p:spPr>
          <a:xfrm>
            <a:off x="381095" y="1412088"/>
            <a:ext cx="3656100" cy="2000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40" name="Google Shape;3040;g279a4a6f3d1_0_2255"/>
          <p:cNvSpPr txBox="1"/>
          <p:nvPr/>
        </p:nvSpPr>
        <p:spPr>
          <a:xfrm>
            <a:off x="535931" y="3802875"/>
            <a:ext cx="3775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DM Sans"/>
                <a:ea typeface="DM Sans"/>
                <a:cs typeface="DM Sans"/>
                <a:sym typeface="DM Sans"/>
              </a:rPr>
              <a:t>Industry: </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Manufacturing and Logistics</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b="1" lang="en-US" sz="1800">
                <a:solidFill>
                  <a:schemeClr val="dk1"/>
                </a:solidFill>
                <a:latin typeface="DM Sans"/>
                <a:ea typeface="DM Sans"/>
                <a:cs typeface="DM Sans"/>
                <a:sym typeface="DM Sans"/>
              </a:rPr>
              <a:t>Use cases</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Demand forecasting</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p:txBody>
      </p:sp>
      <p:pic>
        <p:nvPicPr>
          <p:cNvPr id="3041" name="Google Shape;3041;g279a4a6f3d1_0_2255"/>
          <p:cNvPicPr preferRelativeResize="0"/>
          <p:nvPr/>
        </p:nvPicPr>
        <p:blipFill>
          <a:blip r:embed="rId3">
            <a:alphaModFix/>
          </a:blip>
          <a:stretch>
            <a:fillRect/>
          </a:stretch>
        </p:blipFill>
        <p:spPr>
          <a:xfrm>
            <a:off x="744511" y="914400"/>
            <a:ext cx="2928548" cy="292854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g279a4a6f3d1_0_2262"/>
          <p:cNvSpPr txBox="1"/>
          <p:nvPr/>
        </p:nvSpPr>
        <p:spPr>
          <a:xfrm>
            <a:off x="4401651" y="1950250"/>
            <a:ext cx="65979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900">
                <a:solidFill>
                  <a:schemeClr val="accent2"/>
                </a:solidFill>
                <a:latin typeface="DM Sans"/>
                <a:ea typeface="DM Sans"/>
                <a:cs typeface="DM Sans"/>
                <a:sym typeface="DM Sans"/>
              </a:rPr>
              <a:t>Outcome</a:t>
            </a:r>
            <a:endParaRPr b="1" sz="2900">
              <a:solidFill>
                <a:schemeClr val="accent2"/>
              </a:solidFill>
              <a:latin typeface="DM Sans"/>
              <a:ea typeface="DM Sans"/>
              <a:cs typeface="DM Sans"/>
              <a:sym typeface="DM Sans"/>
            </a:endParaRPr>
          </a:p>
          <a:p>
            <a:pPr indent="0" lvl="0" marL="0" rtl="0" algn="l">
              <a:spcBef>
                <a:spcPts val="0"/>
              </a:spcBef>
              <a:spcAft>
                <a:spcPts val="0"/>
              </a:spcAft>
              <a:buNone/>
            </a:pPr>
            <a:r>
              <a:t/>
            </a:r>
            <a:endParaRPr b="1" sz="2900">
              <a:solidFill>
                <a:schemeClr val="accent2"/>
              </a:solidFill>
              <a:latin typeface="DM Sans"/>
              <a:ea typeface="DM Sans"/>
              <a:cs typeface="DM Sans"/>
              <a:sym typeface="DM Sans"/>
            </a:endParaRPr>
          </a:p>
          <a:p>
            <a:pPr indent="0" lvl="0" marL="0" rtl="0" algn="l">
              <a:lnSpc>
                <a:spcPct val="120000"/>
              </a:lnSpc>
              <a:spcBef>
                <a:spcPts val="0"/>
              </a:spcBef>
              <a:spcAft>
                <a:spcPts val="0"/>
              </a:spcAft>
              <a:buNone/>
            </a:pPr>
            <a:r>
              <a:rPr b="1" lang="en-US" sz="2500">
                <a:solidFill>
                  <a:srgbClr val="1B3139"/>
                </a:solidFill>
                <a:latin typeface="DM Sans"/>
                <a:ea typeface="DM Sans"/>
                <a:cs typeface="DM Sans"/>
                <a:sym typeface="DM Sans"/>
              </a:rPr>
              <a:t>99.8% Faster </a:t>
            </a:r>
            <a:r>
              <a:rPr lang="en-US" sz="2500">
                <a:solidFill>
                  <a:srgbClr val="1B3139"/>
                </a:solidFill>
                <a:latin typeface="DM Sans"/>
                <a:ea typeface="DM Sans"/>
                <a:cs typeface="DM Sans"/>
                <a:sym typeface="DM Sans"/>
              </a:rPr>
              <a:t>freight recommendations</a:t>
            </a:r>
            <a:endParaRPr b="1" sz="2500">
              <a:solidFill>
                <a:srgbClr val="1B3139"/>
              </a:solidFill>
              <a:latin typeface="DM Sans"/>
              <a:ea typeface="DM Sans"/>
              <a:cs typeface="DM Sans"/>
              <a:sym typeface="DM Sans"/>
            </a:endParaRPr>
          </a:p>
          <a:p>
            <a:pPr indent="0" lvl="0" marL="0" rtl="0" algn="l">
              <a:lnSpc>
                <a:spcPct val="120000"/>
              </a:lnSpc>
              <a:spcBef>
                <a:spcPts val="0"/>
              </a:spcBef>
              <a:spcAft>
                <a:spcPts val="0"/>
              </a:spcAft>
              <a:buNone/>
            </a:pPr>
            <a:r>
              <a:rPr b="1" lang="en-US" sz="2500">
                <a:solidFill>
                  <a:srgbClr val="1B3139"/>
                </a:solidFill>
                <a:latin typeface="DM Sans"/>
                <a:ea typeface="DM Sans"/>
                <a:cs typeface="DM Sans"/>
                <a:sym typeface="DM Sans"/>
              </a:rPr>
              <a:t>$2.7M </a:t>
            </a:r>
            <a:r>
              <a:rPr lang="en-US" sz="2500">
                <a:solidFill>
                  <a:srgbClr val="1B3139"/>
                </a:solidFill>
                <a:latin typeface="DM Sans"/>
                <a:ea typeface="DM Sans"/>
                <a:cs typeface="DM Sans"/>
                <a:sym typeface="DM Sans"/>
              </a:rPr>
              <a:t>in IT infrastructure savings</a:t>
            </a:r>
            <a:endParaRPr sz="2500">
              <a:solidFill>
                <a:srgbClr val="1B3139"/>
              </a:solidFill>
              <a:latin typeface="DM Sans"/>
              <a:ea typeface="DM Sans"/>
              <a:cs typeface="DM Sans"/>
              <a:sym typeface="DM Sans"/>
            </a:endParaRPr>
          </a:p>
          <a:p>
            <a:pPr indent="0" lvl="0" marL="0" rtl="0" algn="l">
              <a:spcBef>
                <a:spcPts val="0"/>
              </a:spcBef>
              <a:spcAft>
                <a:spcPts val="0"/>
              </a:spcAft>
              <a:buNone/>
            </a:pPr>
            <a:r>
              <a:t/>
            </a:r>
            <a:endParaRPr b="1" sz="2900">
              <a:solidFill>
                <a:schemeClr val="accent2"/>
              </a:solidFill>
              <a:latin typeface="DM Sans"/>
              <a:ea typeface="DM Sans"/>
              <a:cs typeface="DM Sans"/>
              <a:sym typeface="DM Sans"/>
            </a:endParaRPr>
          </a:p>
          <a:p>
            <a:pPr indent="0" lvl="0" marL="0" rtl="0" algn="l">
              <a:lnSpc>
                <a:spcPct val="140000"/>
              </a:lnSpc>
              <a:spcBef>
                <a:spcPts val="0"/>
              </a:spcBef>
              <a:spcAft>
                <a:spcPts val="1200"/>
              </a:spcAft>
              <a:buNone/>
            </a:pPr>
            <a:r>
              <a:t/>
            </a:r>
            <a:endParaRPr sz="2700">
              <a:solidFill>
                <a:schemeClr val="dk1"/>
              </a:solidFill>
              <a:latin typeface="DM Sans"/>
              <a:ea typeface="DM Sans"/>
              <a:cs typeface="DM Sans"/>
              <a:sym typeface="DM Sans"/>
            </a:endParaRPr>
          </a:p>
        </p:txBody>
      </p:sp>
      <p:sp>
        <p:nvSpPr>
          <p:cNvPr id="3047" name="Google Shape;3047;g279a4a6f3d1_0_2262"/>
          <p:cNvSpPr/>
          <p:nvPr/>
        </p:nvSpPr>
        <p:spPr>
          <a:xfrm>
            <a:off x="381095" y="1412088"/>
            <a:ext cx="3656100" cy="2000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48" name="Google Shape;3048;g279a4a6f3d1_0_2262"/>
          <p:cNvSpPr txBox="1"/>
          <p:nvPr/>
        </p:nvSpPr>
        <p:spPr>
          <a:xfrm>
            <a:off x="535931" y="3802875"/>
            <a:ext cx="3775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dk1"/>
                </a:solidFill>
                <a:latin typeface="DM Sans"/>
                <a:ea typeface="DM Sans"/>
                <a:cs typeface="DM Sans"/>
                <a:sym typeface="DM Sans"/>
              </a:rPr>
              <a:t>Industry: </a:t>
            </a:r>
            <a:endParaRPr b="1"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Manufacturing and Logistics</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b="1" lang="en-US" sz="1800">
                <a:solidFill>
                  <a:schemeClr val="dk1"/>
                </a:solidFill>
                <a:latin typeface="DM Sans"/>
                <a:ea typeface="DM Sans"/>
                <a:cs typeface="DM Sans"/>
                <a:sym typeface="DM Sans"/>
              </a:rPr>
              <a:t>Use cases</a:t>
            </a:r>
            <a:endParaRPr sz="1800">
              <a:solidFill>
                <a:schemeClr val="dk1"/>
              </a:solidFill>
              <a:latin typeface="DM Sans"/>
              <a:ea typeface="DM Sans"/>
              <a:cs typeface="DM Sans"/>
              <a:sym typeface="DM Sans"/>
            </a:endParaRPr>
          </a:p>
          <a:p>
            <a:pPr indent="0" lvl="0" marL="0" rtl="0" algn="l">
              <a:spcBef>
                <a:spcPts val="0"/>
              </a:spcBef>
              <a:spcAft>
                <a:spcPts val="0"/>
              </a:spcAft>
              <a:buNone/>
            </a:pPr>
            <a:r>
              <a:rPr lang="en-US" sz="1800">
                <a:solidFill>
                  <a:schemeClr val="dk1"/>
                </a:solidFill>
                <a:latin typeface="DM Sans"/>
                <a:ea typeface="DM Sans"/>
                <a:cs typeface="DM Sans"/>
                <a:sym typeface="DM Sans"/>
              </a:rPr>
              <a:t>Demand forecasting</a:t>
            </a:r>
            <a:endParaRPr sz="1800">
              <a:solidFill>
                <a:schemeClr val="dk1"/>
              </a:solidFill>
              <a:latin typeface="DM Sans"/>
              <a:ea typeface="DM Sans"/>
              <a:cs typeface="DM Sans"/>
              <a:sym typeface="DM Sans"/>
            </a:endParaRPr>
          </a:p>
          <a:p>
            <a:pPr indent="0" lvl="0" marL="0" rtl="0" algn="l">
              <a:spcBef>
                <a:spcPts val="0"/>
              </a:spcBef>
              <a:spcAft>
                <a:spcPts val="0"/>
              </a:spcAft>
              <a:buNone/>
            </a:pPr>
            <a:r>
              <a:t/>
            </a:r>
            <a:endParaRPr sz="1800">
              <a:solidFill>
                <a:schemeClr val="dk1"/>
              </a:solidFill>
              <a:latin typeface="DM Sans"/>
              <a:ea typeface="DM Sans"/>
              <a:cs typeface="DM Sans"/>
              <a:sym typeface="DM Sans"/>
            </a:endParaRPr>
          </a:p>
        </p:txBody>
      </p:sp>
      <p:pic>
        <p:nvPicPr>
          <p:cNvPr id="3049" name="Google Shape;3049;g279a4a6f3d1_0_2262"/>
          <p:cNvPicPr preferRelativeResize="0"/>
          <p:nvPr/>
        </p:nvPicPr>
        <p:blipFill>
          <a:blip r:embed="rId3">
            <a:alphaModFix/>
          </a:blip>
          <a:stretch>
            <a:fillRect/>
          </a:stretch>
        </p:blipFill>
        <p:spPr>
          <a:xfrm>
            <a:off x="744511" y="914400"/>
            <a:ext cx="2928548" cy="2928548"/>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3" name="Shape 3053"/>
        <p:cNvGrpSpPr/>
        <p:nvPr/>
      </p:nvGrpSpPr>
      <p:grpSpPr>
        <a:xfrm>
          <a:off x="0" y="0"/>
          <a:ext cx="0" cy="0"/>
          <a:chOff x="0" y="0"/>
          <a:chExt cx="0" cy="0"/>
        </a:xfrm>
      </p:grpSpPr>
      <p:sp>
        <p:nvSpPr>
          <p:cNvPr id="3054" name="Google Shape;3054;g279a4a6f3d1_0_2269"/>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Replicating application data to the Lakehouse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9" name="Shape 3059"/>
        <p:cNvGrpSpPr/>
        <p:nvPr/>
      </p:nvGrpSpPr>
      <p:grpSpPr>
        <a:xfrm>
          <a:off x="0" y="0"/>
          <a:ext cx="0" cy="0"/>
          <a:chOff x="0" y="0"/>
          <a:chExt cx="0" cy="0"/>
        </a:xfrm>
      </p:grpSpPr>
      <p:sp>
        <p:nvSpPr>
          <p:cNvPr id="3060" name="Google Shape;3060;g279a4a6f3d1_0_2273"/>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Current Challenges</a:t>
            </a:r>
            <a:endParaRPr/>
          </a:p>
        </p:txBody>
      </p:sp>
      <p:sp>
        <p:nvSpPr>
          <p:cNvPr id="3061" name="Google Shape;3061;g279a4a6f3d1_0_2273"/>
          <p:cNvSpPr txBox="1"/>
          <p:nvPr>
            <p:ph idx="1" type="body"/>
          </p:nvPr>
        </p:nvSpPr>
        <p:spPr>
          <a:xfrm>
            <a:off x="619250" y="2153775"/>
            <a:ext cx="3077100" cy="20679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US" sz="1650"/>
              <a:t>Updates in ETL struggle to find </a:t>
            </a:r>
            <a:r>
              <a:rPr b="1" lang="en-US" sz="1650"/>
              <a:t>changes in the data</a:t>
            </a:r>
            <a:r>
              <a:rPr lang="en-US" sz="1650"/>
              <a:t> from version to version in large tables</a:t>
            </a:r>
            <a:endParaRPr sz="1650"/>
          </a:p>
          <a:p>
            <a:pPr indent="0" lvl="0" marL="0" rtl="0" algn="l">
              <a:spcBef>
                <a:spcPts val="1100"/>
              </a:spcBef>
              <a:spcAft>
                <a:spcPts val="0"/>
              </a:spcAft>
              <a:buNone/>
            </a:pPr>
            <a:r>
              <a:t/>
            </a:r>
            <a:endParaRPr sz="1650"/>
          </a:p>
          <a:p>
            <a:pPr indent="0" lvl="0" marL="0" rtl="0" algn="l">
              <a:spcBef>
                <a:spcPts val="1100"/>
              </a:spcBef>
              <a:spcAft>
                <a:spcPts val="0"/>
              </a:spcAft>
              <a:buNone/>
            </a:pPr>
            <a:r>
              <a:rPr lang="en-US" sz="1650"/>
              <a:t>Without information regarding the specific changes to be made, all data must be compared</a:t>
            </a:r>
            <a:endParaRPr sz="1650"/>
          </a:p>
        </p:txBody>
      </p:sp>
      <p:sp>
        <p:nvSpPr>
          <p:cNvPr id="3062" name="Google Shape;3062;g279a4a6f3d1_0_2273"/>
          <p:cNvSpPr txBox="1"/>
          <p:nvPr>
            <p:ph idx="4" type="body"/>
          </p:nvPr>
        </p:nvSpPr>
        <p:spPr>
          <a:xfrm>
            <a:off x="460979" y="1446766"/>
            <a:ext cx="33843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US"/>
              <a:t>Identifying Changes</a:t>
            </a:r>
            <a:endParaRPr/>
          </a:p>
        </p:txBody>
      </p:sp>
      <p:pic>
        <p:nvPicPr>
          <p:cNvPr id="3063" name="Google Shape;3063;g279a4a6f3d1_0_2273"/>
          <p:cNvPicPr preferRelativeResize="0"/>
          <p:nvPr/>
        </p:nvPicPr>
        <p:blipFill>
          <a:blip r:embed="rId3">
            <a:alphaModFix/>
          </a:blip>
          <a:stretch>
            <a:fillRect/>
          </a:stretch>
        </p:blipFill>
        <p:spPr>
          <a:xfrm>
            <a:off x="1650200" y="4351875"/>
            <a:ext cx="1005600" cy="1005600"/>
          </a:xfrm>
          <a:prstGeom prst="rect">
            <a:avLst/>
          </a:prstGeom>
          <a:noFill/>
          <a:ln>
            <a:noFill/>
          </a:ln>
        </p:spPr>
      </p:pic>
      <p:sp>
        <p:nvSpPr>
          <p:cNvPr id="3064" name="Google Shape;3064;g279a4a6f3d1_0_2273"/>
          <p:cNvSpPr/>
          <p:nvPr/>
        </p:nvSpPr>
        <p:spPr>
          <a:xfrm>
            <a:off x="4248463" y="1864725"/>
            <a:ext cx="7709400" cy="366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9" name="Shape 3069"/>
        <p:cNvGrpSpPr/>
        <p:nvPr/>
      </p:nvGrpSpPr>
      <p:grpSpPr>
        <a:xfrm>
          <a:off x="0" y="0"/>
          <a:ext cx="0" cy="0"/>
          <a:chOff x="0" y="0"/>
          <a:chExt cx="0" cy="0"/>
        </a:xfrm>
      </p:grpSpPr>
      <p:sp>
        <p:nvSpPr>
          <p:cNvPr id="3070" name="Google Shape;3070;g279a4a6f3d1_0_2282"/>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Current Challenges</a:t>
            </a:r>
            <a:endParaRPr/>
          </a:p>
        </p:txBody>
      </p:sp>
      <p:sp>
        <p:nvSpPr>
          <p:cNvPr id="3071" name="Google Shape;3071;g279a4a6f3d1_0_2282"/>
          <p:cNvSpPr txBox="1"/>
          <p:nvPr>
            <p:ph idx="1" type="body"/>
          </p:nvPr>
        </p:nvSpPr>
        <p:spPr>
          <a:xfrm>
            <a:off x="619250" y="2153775"/>
            <a:ext cx="3077100" cy="20679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US" sz="1650"/>
              <a:t>Updates in ETL struggle to find </a:t>
            </a:r>
            <a:r>
              <a:rPr b="1" lang="en-US" sz="1650"/>
              <a:t>changes in the data</a:t>
            </a:r>
            <a:r>
              <a:rPr lang="en-US" sz="1650"/>
              <a:t> from version to version in large tables</a:t>
            </a:r>
            <a:endParaRPr sz="1650"/>
          </a:p>
          <a:p>
            <a:pPr indent="0" lvl="0" marL="0" rtl="0" algn="l">
              <a:spcBef>
                <a:spcPts val="1100"/>
              </a:spcBef>
              <a:spcAft>
                <a:spcPts val="0"/>
              </a:spcAft>
              <a:buNone/>
            </a:pPr>
            <a:r>
              <a:t/>
            </a:r>
            <a:endParaRPr sz="1650"/>
          </a:p>
          <a:p>
            <a:pPr indent="0" lvl="0" marL="0" rtl="0" algn="l">
              <a:spcBef>
                <a:spcPts val="1100"/>
              </a:spcBef>
              <a:spcAft>
                <a:spcPts val="0"/>
              </a:spcAft>
              <a:buNone/>
            </a:pPr>
            <a:r>
              <a:rPr lang="en-US" sz="1650"/>
              <a:t>Without information regarding the specific changes to be made, all data must be compared</a:t>
            </a:r>
            <a:endParaRPr sz="1650"/>
          </a:p>
        </p:txBody>
      </p:sp>
      <p:sp>
        <p:nvSpPr>
          <p:cNvPr id="3072" name="Google Shape;3072;g279a4a6f3d1_0_2282"/>
          <p:cNvSpPr txBox="1"/>
          <p:nvPr>
            <p:ph idx="2" type="body"/>
          </p:nvPr>
        </p:nvSpPr>
        <p:spPr>
          <a:xfrm>
            <a:off x="4579925" y="2155275"/>
            <a:ext cx="3077100" cy="20679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US" sz="1650"/>
              <a:t>Real-time updates to BI and analytics require additional processing as changes arrive</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b="1" lang="en-US" sz="1650"/>
              <a:t>Recalculating full datasets causes downtime </a:t>
            </a:r>
            <a:r>
              <a:rPr lang="en-US" sz="1650"/>
              <a:t>to users incompatible with real-time needs</a:t>
            </a:r>
            <a:endParaRPr sz="1650"/>
          </a:p>
        </p:txBody>
      </p:sp>
      <p:sp>
        <p:nvSpPr>
          <p:cNvPr id="3073" name="Google Shape;3073;g279a4a6f3d1_0_2282"/>
          <p:cNvSpPr txBox="1"/>
          <p:nvPr>
            <p:ph idx="3" type="body"/>
          </p:nvPr>
        </p:nvSpPr>
        <p:spPr>
          <a:xfrm>
            <a:off x="4421670" y="1446766"/>
            <a:ext cx="33843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US"/>
              <a:t>Updating BI &amp; Analytics Data</a:t>
            </a:r>
            <a:endParaRPr/>
          </a:p>
        </p:txBody>
      </p:sp>
      <p:sp>
        <p:nvSpPr>
          <p:cNvPr id="3074" name="Google Shape;3074;g279a4a6f3d1_0_2282"/>
          <p:cNvSpPr txBox="1"/>
          <p:nvPr>
            <p:ph idx="4" type="body"/>
          </p:nvPr>
        </p:nvSpPr>
        <p:spPr>
          <a:xfrm>
            <a:off x="460979" y="1446766"/>
            <a:ext cx="33843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US"/>
              <a:t>Identifying Changes</a:t>
            </a:r>
            <a:endParaRPr/>
          </a:p>
        </p:txBody>
      </p:sp>
      <p:sp>
        <p:nvSpPr>
          <p:cNvPr id="3075" name="Google Shape;3075;g279a4a6f3d1_0_2282"/>
          <p:cNvSpPr txBox="1"/>
          <p:nvPr>
            <p:ph idx="5" type="body"/>
          </p:nvPr>
        </p:nvSpPr>
        <p:spPr>
          <a:xfrm>
            <a:off x="8497100" y="2155375"/>
            <a:ext cx="3077100" cy="20679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US" sz="1650"/>
              <a:t>Audits of records, en masse or individually, demand the ability to readily construct data as it was at any or every  point in time</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lang="en-US" sz="1650"/>
              <a:t>Digging through all versions is impractical yet required to meet compliance requirements</a:t>
            </a:r>
            <a:endParaRPr sz="1650"/>
          </a:p>
        </p:txBody>
      </p:sp>
      <p:pic>
        <p:nvPicPr>
          <p:cNvPr id="3076" name="Google Shape;3076;g279a4a6f3d1_0_2282"/>
          <p:cNvPicPr preferRelativeResize="0"/>
          <p:nvPr/>
        </p:nvPicPr>
        <p:blipFill>
          <a:blip r:embed="rId3">
            <a:alphaModFix/>
          </a:blip>
          <a:stretch>
            <a:fillRect/>
          </a:stretch>
        </p:blipFill>
        <p:spPr>
          <a:xfrm>
            <a:off x="9533175" y="4351875"/>
            <a:ext cx="1005600" cy="1005600"/>
          </a:xfrm>
          <a:prstGeom prst="rect">
            <a:avLst/>
          </a:prstGeom>
          <a:noFill/>
          <a:ln>
            <a:noFill/>
          </a:ln>
        </p:spPr>
      </p:pic>
      <p:pic>
        <p:nvPicPr>
          <p:cNvPr id="3077" name="Google Shape;3077;g279a4a6f3d1_0_2282"/>
          <p:cNvPicPr preferRelativeResize="0"/>
          <p:nvPr/>
        </p:nvPicPr>
        <p:blipFill>
          <a:blip r:embed="rId4">
            <a:alphaModFix/>
          </a:blip>
          <a:stretch>
            <a:fillRect/>
          </a:stretch>
        </p:blipFill>
        <p:spPr>
          <a:xfrm>
            <a:off x="5615545" y="4351875"/>
            <a:ext cx="1005600" cy="1005600"/>
          </a:xfrm>
          <a:prstGeom prst="rect">
            <a:avLst/>
          </a:prstGeom>
          <a:noFill/>
          <a:ln>
            <a:noFill/>
          </a:ln>
        </p:spPr>
      </p:pic>
      <p:pic>
        <p:nvPicPr>
          <p:cNvPr id="3078" name="Google Shape;3078;g279a4a6f3d1_0_2282"/>
          <p:cNvPicPr preferRelativeResize="0"/>
          <p:nvPr/>
        </p:nvPicPr>
        <p:blipFill>
          <a:blip r:embed="rId5">
            <a:alphaModFix/>
          </a:blip>
          <a:stretch>
            <a:fillRect/>
          </a:stretch>
        </p:blipFill>
        <p:spPr>
          <a:xfrm>
            <a:off x="1650200" y="4351875"/>
            <a:ext cx="1005600" cy="1005600"/>
          </a:xfrm>
          <a:prstGeom prst="rect">
            <a:avLst/>
          </a:prstGeom>
          <a:noFill/>
          <a:ln>
            <a:noFill/>
          </a:ln>
        </p:spPr>
      </p:pic>
      <p:sp>
        <p:nvSpPr>
          <p:cNvPr id="3079" name="Google Shape;3079;g279a4a6f3d1_0_2282"/>
          <p:cNvSpPr/>
          <p:nvPr/>
        </p:nvSpPr>
        <p:spPr>
          <a:xfrm>
            <a:off x="7817306" y="1864725"/>
            <a:ext cx="4140600" cy="366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4" name="Shape 3084"/>
        <p:cNvGrpSpPr/>
        <p:nvPr/>
      </p:nvGrpSpPr>
      <p:grpSpPr>
        <a:xfrm>
          <a:off x="0" y="0"/>
          <a:ext cx="0" cy="0"/>
          <a:chOff x="0" y="0"/>
          <a:chExt cx="0" cy="0"/>
        </a:xfrm>
      </p:grpSpPr>
      <p:sp>
        <p:nvSpPr>
          <p:cNvPr id="3085" name="Google Shape;3085;g279a4a6f3d1_0_2296"/>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Current Challenges</a:t>
            </a:r>
            <a:endParaRPr/>
          </a:p>
        </p:txBody>
      </p:sp>
      <p:sp>
        <p:nvSpPr>
          <p:cNvPr id="3086" name="Google Shape;3086;g279a4a6f3d1_0_2296"/>
          <p:cNvSpPr txBox="1"/>
          <p:nvPr>
            <p:ph idx="1" type="body"/>
          </p:nvPr>
        </p:nvSpPr>
        <p:spPr>
          <a:xfrm>
            <a:off x="619250" y="2153775"/>
            <a:ext cx="3077100" cy="20679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rPr lang="en-US" sz="1650"/>
              <a:t>Updates in ETL struggle to find </a:t>
            </a:r>
            <a:r>
              <a:rPr b="1" lang="en-US" sz="1650"/>
              <a:t>changes in the data</a:t>
            </a:r>
            <a:r>
              <a:rPr lang="en-US" sz="1650"/>
              <a:t> from version to version in large tables</a:t>
            </a:r>
            <a:endParaRPr sz="1650"/>
          </a:p>
          <a:p>
            <a:pPr indent="0" lvl="0" marL="0" rtl="0" algn="l">
              <a:spcBef>
                <a:spcPts val="1100"/>
              </a:spcBef>
              <a:spcAft>
                <a:spcPts val="0"/>
              </a:spcAft>
              <a:buNone/>
            </a:pPr>
            <a:r>
              <a:t/>
            </a:r>
            <a:endParaRPr sz="1650"/>
          </a:p>
          <a:p>
            <a:pPr indent="0" lvl="0" marL="0" rtl="0" algn="l">
              <a:spcBef>
                <a:spcPts val="1100"/>
              </a:spcBef>
              <a:spcAft>
                <a:spcPts val="0"/>
              </a:spcAft>
              <a:buNone/>
            </a:pPr>
            <a:r>
              <a:rPr lang="en-US" sz="1650"/>
              <a:t>Without information regarding the specific changes to be made, all data must be compared</a:t>
            </a:r>
            <a:endParaRPr sz="1650"/>
          </a:p>
        </p:txBody>
      </p:sp>
      <p:sp>
        <p:nvSpPr>
          <p:cNvPr id="3087" name="Google Shape;3087;g279a4a6f3d1_0_2296"/>
          <p:cNvSpPr txBox="1"/>
          <p:nvPr>
            <p:ph idx="2" type="body"/>
          </p:nvPr>
        </p:nvSpPr>
        <p:spPr>
          <a:xfrm>
            <a:off x="4579925" y="2155275"/>
            <a:ext cx="3077100" cy="20679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US" sz="1650"/>
              <a:t>Real-time updates to BI and analytics require additional processing as changes arrive</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b="1" lang="en-US" sz="1650"/>
              <a:t>Recalculating full datasets causes downtime </a:t>
            </a:r>
            <a:r>
              <a:rPr lang="en-US" sz="1650"/>
              <a:t>to users incompatible with real-time needs</a:t>
            </a:r>
            <a:endParaRPr sz="1650"/>
          </a:p>
        </p:txBody>
      </p:sp>
      <p:sp>
        <p:nvSpPr>
          <p:cNvPr id="3088" name="Google Shape;3088;g279a4a6f3d1_0_2296"/>
          <p:cNvSpPr txBox="1"/>
          <p:nvPr>
            <p:ph idx="3" type="body"/>
          </p:nvPr>
        </p:nvSpPr>
        <p:spPr>
          <a:xfrm>
            <a:off x="4421670" y="1446766"/>
            <a:ext cx="33843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US"/>
              <a:t>Updating BI &amp; Analytics Data</a:t>
            </a:r>
            <a:endParaRPr/>
          </a:p>
        </p:txBody>
      </p:sp>
      <p:sp>
        <p:nvSpPr>
          <p:cNvPr id="3089" name="Google Shape;3089;g279a4a6f3d1_0_2296"/>
          <p:cNvSpPr txBox="1"/>
          <p:nvPr>
            <p:ph idx="4" type="body"/>
          </p:nvPr>
        </p:nvSpPr>
        <p:spPr>
          <a:xfrm>
            <a:off x="460979" y="1446766"/>
            <a:ext cx="33843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US"/>
              <a:t>Identifying Changes</a:t>
            </a:r>
            <a:endParaRPr/>
          </a:p>
        </p:txBody>
      </p:sp>
      <p:sp>
        <p:nvSpPr>
          <p:cNvPr id="3090" name="Google Shape;3090;g279a4a6f3d1_0_2296"/>
          <p:cNvSpPr txBox="1"/>
          <p:nvPr>
            <p:ph idx="5" type="body"/>
          </p:nvPr>
        </p:nvSpPr>
        <p:spPr>
          <a:xfrm>
            <a:off x="8497100" y="2155375"/>
            <a:ext cx="3077100" cy="20679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US" sz="1650"/>
              <a:t>Audits of records, en masse or individually, demand the ability to readily construct data as it was at any or every  point in time</a:t>
            </a:r>
            <a:endParaRPr sz="1650"/>
          </a:p>
          <a:p>
            <a:pPr indent="0" lvl="0" marL="0" rtl="0" algn="l">
              <a:spcBef>
                <a:spcPts val="0"/>
              </a:spcBef>
              <a:spcAft>
                <a:spcPts val="0"/>
              </a:spcAft>
              <a:buNone/>
            </a:pPr>
            <a:r>
              <a:t/>
            </a:r>
            <a:endParaRPr sz="1650"/>
          </a:p>
          <a:p>
            <a:pPr indent="0" lvl="0" marL="0" rtl="0" algn="l">
              <a:spcBef>
                <a:spcPts val="0"/>
              </a:spcBef>
              <a:spcAft>
                <a:spcPts val="0"/>
              </a:spcAft>
              <a:buNone/>
            </a:pPr>
            <a:r>
              <a:rPr lang="en-US" sz="1650"/>
              <a:t>Digging through all versions is impractical yet required to meet compliance requirements</a:t>
            </a:r>
            <a:endParaRPr sz="1650"/>
          </a:p>
        </p:txBody>
      </p:sp>
      <p:sp>
        <p:nvSpPr>
          <p:cNvPr id="3091" name="Google Shape;3091;g279a4a6f3d1_0_2296"/>
          <p:cNvSpPr txBox="1"/>
          <p:nvPr>
            <p:ph idx="6" type="body"/>
          </p:nvPr>
        </p:nvSpPr>
        <p:spPr>
          <a:xfrm>
            <a:off x="8338846" y="1446766"/>
            <a:ext cx="3384300" cy="556500"/>
          </a:xfrm>
          <a:prstGeom prst="rect">
            <a:avLst/>
          </a:prstGeom>
        </p:spPr>
        <p:txBody>
          <a:bodyPr anchorCtr="0" anchor="t" bIns="45700" lIns="0" spcFirstLastPara="1" rIns="0" wrap="square" tIns="45700">
            <a:noAutofit/>
          </a:bodyPr>
          <a:lstStyle/>
          <a:p>
            <a:pPr indent="0" lvl="0" marL="0" rtl="0" algn="l">
              <a:spcBef>
                <a:spcPts val="0"/>
              </a:spcBef>
              <a:spcAft>
                <a:spcPts val="0"/>
              </a:spcAft>
              <a:buNone/>
            </a:pPr>
            <a:r>
              <a:rPr lang="en-US"/>
              <a:t>Producing an Audit Trail</a:t>
            </a:r>
            <a:endParaRPr/>
          </a:p>
        </p:txBody>
      </p:sp>
      <p:pic>
        <p:nvPicPr>
          <p:cNvPr id="3092" name="Google Shape;3092;g279a4a6f3d1_0_2296"/>
          <p:cNvPicPr preferRelativeResize="0"/>
          <p:nvPr/>
        </p:nvPicPr>
        <p:blipFill>
          <a:blip r:embed="rId3">
            <a:alphaModFix/>
          </a:blip>
          <a:stretch>
            <a:fillRect/>
          </a:stretch>
        </p:blipFill>
        <p:spPr>
          <a:xfrm>
            <a:off x="9533175" y="4351875"/>
            <a:ext cx="1005600" cy="1005600"/>
          </a:xfrm>
          <a:prstGeom prst="rect">
            <a:avLst/>
          </a:prstGeom>
          <a:noFill/>
          <a:ln>
            <a:noFill/>
          </a:ln>
        </p:spPr>
      </p:pic>
      <p:pic>
        <p:nvPicPr>
          <p:cNvPr id="3093" name="Google Shape;3093;g279a4a6f3d1_0_2296"/>
          <p:cNvPicPr preferRelativeResize="0"/>
          <p:nvPr/>
        </p:nvPicPr>
        <p:blipFill>
          <a:blip r:embed="rId4">
            <a:alphaModFix/>
          </a:blip>
          <a:stretch>
            <a:fillRect/>
          </a:stretch>
        </p:blipFill>
        <p:spPr>
          <a:xfrm>
            <a:off x="5615545" y="4351875"/>
            <a:ext cx="1005600" cy="1005600"/>
          </a:xfrm>
          <a:prstGeom prst="rect">
            <a:avLst/>
          </a:prstGeom>
          <a:noFill/>
          <a:ln>
            <a:noFill/>
          </a:ln>
        </p:spPr>
      </p:pic>
      <p:pic>
        <p:nvPicPr>
          <p:cNvPr id="3094" name="Google Shape;3094;g279a4a6f3d1_0_2296"/>
          <p:cNvPicPr preferRelativeResize="0"/>
          <p:nvPr/>
        </p:nvPicPr>
        <p:blipFill>
          <a:blip r:embed="rId5">
            <a:alphaModFix/>
          </a:blip>
          <a:stretch>
            <a:fillRect/>
          </a:stretch>
        </p:blipFill>
        <p:spPr>
          <a:xfrm>
            <a:off x="1650200" y="4351875"/>
            <a:ext cx="1005600" cy="10056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8" name="Shape 3098"/>
        <p:cNvGrpSpPr/>
        <p:nvPr/>
      </p:nvGrpSpPr>
      <p:grpSpPr>
        <a:xfrm>
          <a:off x="0" y="0"/>
          <a:ext cx="0" cy="0"/>
          <a:chOff x="0" y="0"/>
          <a:chExt cx="0" cy="0"/>
        </a:xfrm>
      </p:grpSpPr>
      <p:sp>
        <p:nvSpPr>
          <p:cNvPr id="3099" name="Google Shape;3099;g279a4a6f3d1_0_2310"/>
          <p:cNvSpPr txBox="1"/>
          <p:nvPr>
            <p:ph type="title"/>
          </p:nvPr>
        </p:nvSpPr>
        <p:spPr>
          <a:xfrm>
            <a:off x="749437" y="535600"/>
            <a:ext cx="109065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Centralizing all your data shouldn’t be hard</a:t>
            </a:r>
            <a:endParaRPr/>
          </a:p>
        </p:txBody>
      </p:sp>
      <p:sp>
        <p:nvSpPr>
          <p:cNvPr id="3100" name="Google Shape;3100;g279a4a6f3d1_0_2310"/>
          <p:cNvSpPr txBox="1"/>
          <p:nvPr>
            <p:ph idx="2" type="body"/>
          </p:nvPr>
        </p:nvSpPr>
        <p:spPr>
          <a:xfrm>
            <a:off x="748858" y="1174703"/>
            <a:ext cx="106647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One of the most common use cases</a:t>
            </a:r>
            <a:endParaRPr/>
          </a:p>
        </p:txBody>
      </p:sp>
      <p:sp>
        <p:nvSpPr>
          <p:cNvPr id="3101" name="Google Shape;3101;g279a4a6f3d1_0_2310"/>
          <p:cNvSpPr/>
          <p:nvPr/>
        </p:nvSpPr>
        <p:spPr>
          <a:xfrm>
            <a:off x="2855727" y="2345875"/>
            <a:ext cx="8808900" cy="2910300"/>
          </a:xfrm>
          <a:prstGeom prst="rect">
            <a:avLst/>
          </a:prstGeom>
          <a:solidFill>
            <a:srgbClr val="F0F0F0">
              <a:alpha val="9800"/>
            </a:srgbClr>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02" name="Google Shape;3102;g279a4a6f3d1_0_2310"/>
          <p:cNvSpPr/>
          <p:nvPr/>
        </p:nvSpPr>
        <p:spPr>
          <a:xfrm>
            <a:off x="527319" y="4539600"/>
            <a:ext cx="1259100" cy="6030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External database</a:t>
            </a:r>
            <a:endParaRPr b="1"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users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transactions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products </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items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a:t>
            </a:r>
            <a:endParaRPr sz="1100">
              <a:solidFill>
                <a:srgbClr val="3F3F3F"/>
              </a:solidFill>
              <a:latin typeface="Barlow"/>
              <a:ea typeface="Barlow"/>
              <a:cs typeface="Barlow"/>
              <a:sym typeface="Barlow"/>
            </a:endParaRPr>
          </a:p>
        </p:txBody>
      </p:sp>
      <p:cxnSp>
        <p:nvCxnSpPr>
          <p:cNvPr id="3103" name="Google Shape;3103;g279a4a6f3d1_0_2310"/>
          <p:cNvCxnSpPr/>
          <p:nvPr/>
        </p:nvCxnSpPr>
        <p:spPr>
          <a:xfrm>
            <a:off x="1786434" y="4146775"/>
            <a:ext cx="1620000" cy="600"/>
          </a:xfrm>
          <a:prstGeom prst="curvedConnector3">
            <a:avLst>
              <a:gd fmla="val 50000" name="adj1"/>
            </a:avLst>
          </a:prstGeom>
          <a:noFill/>
          <a:ln cap="flat" cmpd="sng" w="9525">
            <a:solidFill>
              <a:srgbClr val="8F8F8F"/>
            </a:solidFill>
            <a:prstDash val="solid"/>
            <a:round/>
            <a:headEnd len="med" w="med" type="none"/>
            <a:tailEnd len="med" w="med" type="stealth"/>
          </a:ln>
        </p:spPr>
      </p:cxnSp>
      <p:sp>
        <p:nvSpPr>
          <p:cNvPr id="3104" name="Google Shape;3104;g279a4a6f3d1_0_2310"/>
          <p:cNvSpPr/>
          <p:nvPr/>
        </p:nvSpPr>
        <p:spPr>
          <a:xfrm>
            <a:off x="3170307" y="4651525"/>
            <a:ext cx="1259100" cy="3066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raw cdc files</a:t>
            </a:r>
            <a:endParaRPr b="1" sz="1100">
              <a:solidFill>
                <a:srgbClr val="3F3F3F"/>
              </a:solidFill>
              <a:latin typeface="Barlow"/>
              <a:ea typeface="Barlow"/>
              <a:cs typeface="Barlow"/>
              <a:sym typeface="Barlow"/>
            </a:endParaRPr>
          </a:p>
          <a:p>
            <a:pPr indent="0" lvl="0" marL="0" marR="0" rtl="0" algn="ctr">
              <a:lnSpc>
                <a:spcPct val="110000"/>
              </a:lnSpc>
              <a:spcBef>
                <a:spcPts val="0"/>
              </a:spcBef>
              <a:spcAft>
                <a:spcPts val="0"/>
              </a:spcAft>
              <a:buNone/>
            </a:pPr>
            <a:r>
              <a:rPr lang="en-US" sz="1100">
                <a:solidFill>
                  <a:srgbClr val="3F3F3F"/>
                </a:solidFill>
                <a:latin typeface="Barlow"/>
                <a:ea typeface="Barlow"/>
                <a:cs typeface="Barlow"/>
                <a:sym typeface="Barlow"/>
              </a:rPr>
              <a:t>Sent on blob storage or message queue</a:t>
            </a:r>
            <a:endParaRPr sz="1100">
              <a:solidFill>
                <a:srgbClr val="3F3F3F"/>
              </a:solidFill>
              <a:latin typeface="Barlow"/>
              <a:ea typeface="Barlow"/>
              <a:cs typeface="Barlow"/>
              <a:sym typeface="Barlow"/>
            </a:endParaRPr>
          </a:p>
        </p:txBody>
      </p:sp>
      <p:cxnSp>
        <p:nvCxnSpPr>
          <p:cNvPr id="3105" name="Google Shape;3105;g279a4a6f3d1_0_2310"/>
          <p:cNvCxnSpPr/>
          <p:nvPr/>
        </p:nvCxnSpPr>
        <p:spPr>
          <a:xfrm rot="-5400000">
            <a:off x="2010379" y="3909890"/>
            <a:ext cx="3063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3106" name="Google Shape;3106;g279a4a6f3d1_0_2310"/>
          <p:cNvSpPr/>
          <p:nvPr/>
        </p:nvSpPr>
        <p:spPr>
          <a:xfrm>
            <a:off x="1636747" y="2982150"/>
            <a:ext cx="1136100" cy="738600"/>
          </a:xfrm>
          <a:prstGeom prst="rect">
            <a:avLst/>
          </a:prstGeom>
          <a:solidFill>
            <a:srgbClr val="F0F0F0">
              <a:alpha val="9800"/>
            </a:srgbClr>
          </a:solidFill>
          <a:ln cap="flat" cmpd="sng" w="9525">
            <a:solidFill>
              <a:srgbClr val="BFBFB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Extract cdc</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i="1" lang="en-US" sz="1100">
                <a:solidFill>
                  <a:srgbClr val="1B5161"/>
                </a:solidFill>
                <a:latin typeface="Barlow"/>
                <a:ea typeface="Barlow"/>
                <a:cs typeface="Barlow"/>
                <a:sym typeface="Barlow"/>
              </a:rPr>
              <a:t>External tool</a:t>
            </a:r>
            <a:endParaRPr i="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i="1" lang="en-US" sz="1100">
                <a:solidFill>
                  <a:srgbClr val="1B5161"/>
                </a:solidFill>
                <a:latin typeface="Barlow"/>
                <a:ea typeface="Barlow"/>
                <a:cs typeface="Barlow"/>
                <a:sym typeface="Barlow"/>
              </a:rPr>
              <a:t>                          …</a:t>
            </a:r>
            <a:endParaRPr i="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t/>
            </a:r>
            <a:endParaRPr sz="1100">
              <a:solidFill>
                <a:srgbClr val="1B5161"/>
              </a:solidFill>
              <a:latin typeface="Barlow"/>
              <a:ea typeface="Barlow"/>
              <a:cs typeface="Barlow"/>
              <a:sym typeface="Barlow"/>
            </a:endParaRPr>
          </a:p>
        </p:txBody>
      </p:sp>
      <p:pic>
        <p:nvPicPr>
          <p:cNvPr id="3107" name="Google Shape;3107;g279a4a6f3d1_0_2310"/>
          <p:cNvPicPr preferRelativeResize="0"/>
          <p:nvPr/>
        </p:nvPicPr>
        <p:blipFill>
          <a:blip r:embed="rId3">
            <a:alphaModFix/>
          </a:blip>
          <a:stretch>
            <a:fillRect/>
          </a:stretch>
        </p:blipFill>
        <p:spPr>
          <a:xfrm>
            <a:off x="2185475" y="3384294"/>
            <a:ext cx="222675" cy="222675"/>
          </a:xfrm>
          <a:prstGeom prst="rect">
            <a:avLst/>
          </a:prstGeom>
          <a:noFill/>
          <a:ln>
            <a:noFill/>
          </a:ln>
        </p:spPr>
      </p:pic>
      <p:pic>
        <p:nvPicPr>
          <p:cNvPr id="3108" name="Google Shape;3108;g279a4a6f3d1_0_2310"/>
          <p:cNvPicPr preferRelativeResize="0"/>
          <p:nvPr/>
        </p:nvPicPr>
        <p:blipFill>
          <a:blip r:embed="rId4">
            <a:alphaModFix/>
          </a:blip>
          <a:stretch>
            <a:fillRect/>
          </a:stretch>
        </p:blipFill>
        <p:spPr>
          <a:xfrm>
            <a:off x="1892153" y="3383849"/>
            <a:ext cx="222675" cy="222675"/>
          </a:xfrm>
          <a:prstGeom prst="rect">
            <a:avLst/>
          </a:prstGeom>
          <a:noFill/>
          <a:ln>
            <a:noFill/>
          </a:ln>
        </p:spPr>
      </p:pic>
      <p:pic>
        <p:nvPicPr>
          <p:cNvPr id="3109" name="Google Shape;3109;g279a4a6f3d1_0_2310"/>
          <p:cNvPicPr preferRelativeResize="0"/>
          <p:nvPr/>
        </p:nvPicPr>
        <p:blipFill>
          <a:blip r:embed="rId5">
            <a:alphaModFix/>
          </a:blip>
          <a:stretch>
            <a:fillRect/>
          </a:stretch>
        </p:blipFill>
        <p:spPr>
          <a:xfrm>
            <a:off x="3555077" y="3883873"/>
            <a:ext cx="268500" cy="268500"/>
          </a:xfrm>
          <a:prstGeom prst="rect">
            <a:avLst/>
          </a:prstGeom>
          <a:noFill/>
          <a:ln>
            <a:noFill/>
          </a:ln>
        </p:spPr>
      </p:pic>
      <p:pic>
        <p:nvPicPr>
          <p:cNvPr id="3110" name="Google Shape;3110;g279a4a6f3d1_0_2310"/>
          <p:cNvPicPr preferRelativeResize="0"/>
          <p:nvPr/>
        </p:nvPicPr>
        <p:blipFill>
          <a:blip r:embed="rId5">
            <a:alphaModFix/>
          </a:blip>
          <a:stretch>
            <a:fillRect/>
          </a:stretch>
        </p:blipFill>
        <p:spPr>
          <a:xfrm>
            <a:off x="3854177" y="3883873"/>
            <a:ext cx="268500" cy="268500"/>
          </a:xfrm>
          <a:prstGeom prst="rect">
            <a:avLst/>
          </a:prstGeom>
          <a:noFill/>
          <a:ln>
            <a:noFill/>
          </a:ln>
        </p:spPr>
      </p:pic>
      <p:pic>
        <p:nvPicPr>
          <p:cNvPr id="3111" name="Google Shape;3111;g279a4a6f3d1_0_2310"/>
          <p:cNvPicPr preferRelativeResize="0"/>
          <p:nvPr/>
        </p:nvPicPr>
        <p:blipFill>
          <a:blip r:embed="rId5">
            <a:alphaModFix/>
          </a:blip>
          <a:stretch>
            <a:fillRect/>
          </a:stretch>
        </p:blipFill>
        <p:spPr>
          <a:xfrm>
            <a:off x="3707515" y="4188673"/>
            <a:ext cx="268500" cy="268500"/>
          </a:xfrm>
          <a:prstGeom prst="rect">
            <a:avLst/>
          </a:prstGeom>
          <a:noFill/>
          <a:ln>
            <a:noFill/>
          </a:ln>
        </p:spPr>
      </p:pic>
      <p:pic>
        <p:nvPicPr>
          <p:cNvPr id="3112" name="Google Shape;3112;g279a4a6f3d1_0_2310"/>
          <p:cNvPicPr preferRelativeResize="0"/>
          <p:nvPr/>
        </p:nvPicPr>
        <p:blipFill rotWithShape="1">
          <a:blip r:embed="rId6">
            <a:alphaModFix/>
          </a:blip>
          <a:srcRect b="0" l="0" r="0" t="0"/>
          <a:stretch/>
        </p:blipFill>
        <p:spPr>
          <a:xfrm>
            <a:off x="688953" y="3409932"/>
            <a:ext cx="782185" cy="78218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6" name="Shape 3116"/>
        <p:cNvGrpSpPr/>
        <p:nvPr/>
      </p:nvGrpSpPr>
      <p:grpSpPr>
        <a:xfrm>
          <a:off x="0" y="0"/>
          <a:ext cx="0" cy="0"/>
          <a:chOff x="0" y="0"/>
          <a:chExt cx="0" cy="0"/>
        </a:xfrm>
      </p:grpSpPr>
      <p:sp>
        <p:nvSpPr>
          <p:cNvPr id="3117" name="Google Shape;3117;g279a4a6f3d1_0_2327"/>
          <p:cNvSpPr txBox="1"/>
          <p:nvPr>
            <p:ph type="title"/>
          </p:nvPr>
        </p:nvSpPr>
        <p:spPr>
          <a:xfrm>
            <a:off x="749437" y="1145200"/>
            <a:ext cx="109065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Use autoloader to incrementally ingest your raw data into Delta Lake</a:t>
            </a:r>
            <a:endParaRPr/>
          </a:p>
          <a:p>
            <a:pPr indent="0" lvl="0" marL="0" rtl="0" algn="l">
              <a:spcBef>
                <a:spcPts val="0"/>
              </a:spcBef>
              <a:spcAft>
                <a:spcPts val="0"/>
              </a:spcAft>
              <a:buNone/>
            </a:pPr>
            <a:r>
              <a:t/>
            </a:r>
            <a:endParaRPr/>
          </a:p>
        </p:txBody>
      </p:sp>
      <p:sp>
        <p:nvSpPr>
          <p:cNvPr id="3118" name="Google Shape;3118;g279a4a6f3d1_0_2327"/>
          <p:cNvSpPr/>
          <p:nvPr/>
        </p:nvSpPr>
        <p:spPr>
          <a:xfrm>
            <a:off x="2855727" y="2345875"/>
            <a:ext cx="8808900" cy="2910300"/>
          </a:xfrm>
          <a:prstGeom prst="rect">
            <a:avLst/>
          </a:prstGeom>
          <a:solidFill>
            <a:srgbClr val="F0F0F0">
              <a:alpha val="9800"/>
            </a:srgbClr>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19" name="Google Shape;3119;g279a4a6f3d1_0_2327"/>
          <p:cNvSpPr/>
          <p:nvPr/>
        </p:nvSpPr>
        <p:spPr>
          <a:xfrm>
            <a:off x="527319" y="4539600"/>
            <a:ext cx="1259100" cy="6030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External database</a:t>
            </a:r>
            <a:endParaRPr b="1"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users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transactions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products </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items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a:t>
            </a:r>
            <a:endParaRPr sz="1100">
              <a:solidFill>
                <a:srgbClr val="3F3F3F"/>
              </a:solidFill>
              <a:latin typeface="Barlow"/>
              <a:ea typeface="Barlow"/>
              <a:cs typeface="Barlow"/>
              <a:sym typeface="Barlow"/>
            </a:endParaRPr>
          </a:p>
        </p:txBody>
      </p:sp>
      <p:cxnSp>
        <p:nvCxnSpPr>
          <p:cNvPr id="3120" name="Google Shape;3120;g279a4a6f3d1_0_2327"/>
          <p:cNvCxnSpPr/>
          <p:nvPr/>
        </p:nvCxnSpPr>
        <p:spPr>
          <a:xfrm>
            <a:off x="1786434" y="4146775"/>
            <a:ext cx="1620000" cy="600"/>
          </a:xfrm>
          <a:prstGeom prst="curvedConnector3">
            <a:avLst>
              <a:gd fmla="val 50000" name="adj1"/>
            </a:avLst>
          </a:prstGeom>
          <a:noFill/>
          <a:ln cap="flat" cmpd="sng" w="9525">
            <a:solidFill>
              <a:srgbClr val="8F8F8F"/>
            </a:solidFill>
            <a:prstDash val="solid"/>
            <a:round/>
            <a:headEnd len="med" w="med" type="none"/>
            <a:tailEnd len="med" w="med" type="stealth"/>
          </a:ln>
        </p:spPr>
      </p:cxnSp>
      <p:sp>
        <p:nvSpPr>
          <p:cNvPr id="3121" name="Google Shape;3121;g279a4a6f3d1_0_2327"/>
          <p:cNvSpPr/>
          <p:nvPr/>
        </p:nvSpPr>
        <p:spPr>
          <a:xfrm>
            <a:off x="3170307" y="4651525"/>
            <a:ext cx="1259100" cy="3066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raw cdc files</a:t>
            </a:r>
            <a:endParaRPr b="1" sz="1100">
              <a:solidFill>
                <a:srgbClr val="3F3F3F"/>
              </a:solidFill>
              <a:latin typeface="Barlow"/>
              <a:ea typeface="Barlow"/>
              <a:cs typeface="Barlow"/>
              <a:sym typeface="Barlow"/>
            </a:endParaRPr>
          </a:p>
          <a:p>
            <a:pPr indent="0" lvl="0" marL="0" marR="0" rtl="0" algn="ctr">
              <a:lnSpc>
                <a:spcPct val="110000"/>
              </a:lnSpc>
              <a:spcBef>
                <a:spcPts val="0"/>
              </a:spcBef>
              <a:spcAft>
                <a:spcPts val="0"/>
              </a:spcAft>
              <a:buNone/>
            </a:pPr>
            <a:r>
              <a:rPr lang="en-US" sz="1100">
                <a:solidFill>
                  <a:srgbClr val="3F3F3F"/>
                </a:solidFill>
                <a:latin typeface="Barlow"/>
                <a:ea typeface="Barlow"/>
                <a:cs typeface="Barlow"/>
                <a:sym typeface="Barlow"/>
              </a:rPr>
              <a:t>Sent on blob storage or message queue</a:t>
            </a:r>
            <a:endParaRPr sz="1100">
              <a:solidFill>
                <a:srgbClr val="3F3F3F"/>
              </a:solidFill>
              <a:latin typeface="Barlow"/>
              <a:ea typeface="Barlow"/>
              <a:cs typeface="Barlow"/>
              <a:sym typeface="Barlow"/>
            </a:endParaRPr>
          </a:p>
        </p:txBody>
      </p:sp>
      <p:cxnSp>
        <p:nvCxnSpPr>
          <p:cNvPr id="3122" name="Google Shape;3122;g279a4a6f3d1_0_2327"/>
          <p:cNvCxnSpPr/>
          <p:nvPr/>
        </p:nvCxnSpPr>
        <p:spPr>
          <a:xfrm rot="-5400000">
            <a:off x="2010379" y="3909890"/>
            <a:ext cx="3063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3123" name="Google Shape;3123;g279a4a6f3d1_0_2327"/>
          <p:cNvSpPr/>
          <p:nvPr/>
        </p:nvSpPr>
        <p:spPr>
          <a:xfrm>
            <a:off x="1636747" y="2982150"/>
            <a:ext cx="1136100" cy="738600"/>
          </a:xfrm>
          <a:prstGeom prst="rect">
            <a:avLst/>
          </a:prstGeom>
          <a:solidFill>
            <a:srgbClr val="F0F0F0">
              <a:alpha val="9800"/>
            </a:srgbClr>
          </a:solidFill>
          <a:ln cap="flat" cmpd="sng" w="9525">
            <a:solidFill>
              <a:srgbClr val="BFBFB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Extract cdc</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i="1" lang="en-US" sz="1100">
                <a:solidFill>
                  <a:srgbClr val="1B5161"/>
                </a:solidFill>
                <a:latin typeface="Barlow"/>
                <a:ea typeface="Barlow"/>
                <a:cs typeface="Barlow"/>
                <a:sym typeface="Barlow"/>
              </a:rPr>
              <a:t>External tool</a:t>
            </a:r>
            <a:endParaRPr i="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i="1" lang="en-US" sz="1100">
                <a:solidFill>
                  <a:srgbClr val="1B5161"/>
                </a:solidFill>
                <a:latin typeface="Barlow"/>
                <a:ea typeface="Barlow"/>
                <a:cs typeface="Barlow"/>
                <a:sym typeface="Barlow"/>
              </a:rPr>
              <a:t>                          …</a:t>
            </a:r>
            <a:endParaRPr i="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t/>
            </a:r>
            <a:endParaRPr sz="1100">
              <a:solidFill>
                <a:srgbClr val="1B5161"/>
              </a:solidFill>
              <a:latin typeface="Barlow"/>
              <a:ea typeface="Barlow"/>
              <a:cs typeface="Barlow"/>
              <a:sym typeface="Barlow"/>
            </a:endParaRPr>
          </a:p>
        </p:txBody>
      </p:sp>
      <p:pic>
        <p:nvPicPr>
          <p:cNvPr id="3124" name="Google Shape;3124;g279a4a6f3d1_0_2327"/>
          <p:cNvPicPr preferRelativeResize="0"/>
          <p:nvPr/>
        </p:nvPicPr>
        <p:blipFill>
          <a:blip r:embed="rId3">
            <a:alphaModFix/>
          </a:blip>
          <a:stretch>
            <a:fillRect/>
          </a:stretch>
        </p:blipFill>
        <p:spPr>
          <a:xfrm>
            <a:off x="2185475" y="3384294"/>
            <a:ext cx="222675" cy="222675"/>
          </a:xfrm>
          <a:prstGeom prst="rect">
            <a:avLst/>
          </a:prstGeom>
          <a:noFill/>
          <a:ln>
            <a:noFill/>
          </a:ln>
        </p:spPr>
      </p:pic>
      <p:pic>
        <p:nvPicPr>
          <p:cNvPr id="3125" name="Google Shape;3125;g279a4a6f3d1_0_2327"/>
          <p:cNvPicPr preferRelativeResize="0"/>
          <p:nvPr/>
        </p:nvPicPr>
        <p:blipFill>
          <a:blip r:embed="rId4">
            <a:alphaModFix/>
          </a:blip>
          <a:stretch>
            <a:fillRect/>
          </a:stretch>
        </p:blipFill>
        <p:spPr>
          <a:xfrm>
            <a:off x="1892153" y="3383849"/>
            <a:ext cx="222675" cy="222675"/>
          </a:xfrm>
          <a:prstGeom prst="rect">
            <a:avLst/>
          </a:prstGeom>
          <a:noFill/>
          <a:ln>
            <a:noFill/>
          </a:ln>
        </p:spPr>
      </p:pic>
      <p:pic>
        <p:nvPicPr>
          <p:cNvPr id="3126" name="Google Shape;3126;g279a4a6f3d1_0_2327"/>
          <p:cNvPicPr preferRelativeResize="0"/>
          <p:nvPr/>
        </p:nvPicPr>
        <p:blipFill>
          <a:blip r:embed="rId5">
            <a:alphaModFix/>
          </a:blip>
          <a:stretch>
            <a:fillRect/>
          </a:stretch>
        </p:blipFill>
        <p:spPr>
          <a:xfrm>
            <a:off x="3555077" y="3883873"/>
            <a:ext cx="268500" cy="268500"/>
          </a:xfrm>
          <a:prstGeom prst="rect">
            <a:avLst/>
          </a:prstGeom>
          <a:noFill/>
          <a:ln>
            <a:noFill/>
          </a:ln>
        </p:spPr>
      </p:pic>
      <p:pic>
        <p:nvPicPr>
          <p:cNvPr id="3127" name="Google Shape;3127;g279a4a6f3d1_0_2327"/>
          <p:cNvPicPr preferRelativeResize="0"/>
          <p:nvPr/>
        </p:nvPicPr>
        <p:blipFill>
          <a:blip r:embed="rId5">
            <a:alphaModFix/>
          </a:blip>
          <a:stretch>
            <a:fillRect/>
          </a:stretch>
        </p:blipFill>
        <p:spPr>
          <a:xfrm>
            <a:off x="3854177" y="3883873"/>
            <a:ext cx="268500" cy="268500"/>
          </a:xfrm>
          <a:prstGeom prst="rect">
            <a:avLst/>
          </a:prstGeom>
          <a:noFill/>
          <a:ln>
            <a:noFill/>
          </a:ln>
        </p:spPr>
      </p:pic>
      <p:pic>
        <p:nvPicPr>
          <p:cNvPr id="3128" name="Google Shape;3128;g279a4a6f3d1_0_2327"/>
          <p:cNvPicPr preferRelativeResize="0"/>
          <p:nvPr/>
        </p:nvPicPr>
        <p:blipFill>
          <a:blip r:embed="rId5">
            <a:alphaModFix/>
          </a:blip>
          <a:stretch>
            <a:fillRect/>
          </a:stretch>
        </p:blipFill>
        <p:spPr>
          <a:xfrm>
            <a:off x="3707515" y="4188673"/>
            <a:ext cx="268500" cy="268500"/>
          </a:xfrm>
          <a:prstGeom prst="rect">
            <a:avLst/>
          </a:prstGeom>
          <a:noFill/>
          <a:ln>
            <a:noFill/>
          </a:ln>
        </p:spPr>
      </p:pic>
      <p:pic>
        <p:nvPicPr>
          <p:cNvPr id="3129" name="Google Shape;3129;g279a4a6f3d1_0_2327"/>
          <p:cNvPicPr preferRelativeResize="0"/>
          <p:nvPr/>
        </p:nvPicPr>
        <p:blipFill rotWithShape="1">
          <a:blip r:embed="rId6">
            <a:alphaModFix/>
          </a:blip>
          <a:srcRect b="0" l="0" r="0" t="0"/>
          <a:stretch/>
        </p:blipFill>
        <p:spPr>
          <a:xfrm>
            <a:off x="688953" y="3409932"/>
            <a:ext cx="782185" cy="782185"/>
          </a:xfrm>
          <a:prstGeom prst="rect">
            <a:avLst/>
          </a:prstGeom>
          <a:noFill/>
          <a:ln>
            <a:noFill/>
          </a:ln>
        </p:spPr>
      </p:pic>
      <p:pic>
        <p:nvPicPr>
          <p:cNvPr id="3130" name="Google Shape;3130;g279a4a6f3d1_0_2327"/>
          <p:cNvPicPr preferRelativeResize="0"/>
          <p:nvPr/>
        </p:nvPicPr>
        <p:blipFill rotWithShape="1">
          <a:blip r:embed="rId7">
            <a:alphaModFix/>
          </a:blip>
          <a:srcRect b="0" l="0" r="0" t="0"/>
          <a:stretch/>
        </p:blipFill>
        <p:spPr>
          <a:xfrm>
            <a:off x="5258548" y="3718963"/>
            <a:ext cx="711710" cy="805277"/>
          </a:xfrm>
          <a:prstGeom prst="rect">
            <a:avLst/>
          </a:prstGeom>
          <a:noFill/>
          <a:ln>
            <a:noFill/>
          </a:ln>
        </p:spPr>
      </p:pic>
      <p:sp>
        <p:nvSpPr>
          <p:cNvPr id="3131" name="Google Shape;3131;g279a4a6f3d1_0_2327"/>
          <p:cNvSpPr/>
          <p:nvPr/>
        </p:nvSpPr>
        <p:spPr>
          <a:xfrm>
            <a:off x="4999564" y="4565461"/>
            <a:ext cx="1259100" cy="3066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raw_cdc</a:t>
            </a:r>
            <a:endParaRPr b="1" sz="1100">
              <a:solidFill>
                <a:srgbClr val="3F3F3F"/>
              </a:solidFill>
              <a:latin typeface="Barlow"/>
              <a:ea typeface="Barlow"/>
              <a:cs typeface="Barlow"/>
              <a:sym typeface="Barlow"/>
            </a:endParaRPr>
          </a:p>
          <a:p>
            <a:pPr indent="0" lvl="0" marL="0" marR="0" rtl="0" algn="ctr">
              <a:lnSpc>
                <a:spcPct val="110000"/>
              </a:lnSpc>
              <a:spcBef>
                <a:spcPts val="0"/>
              </a:spcBef>
              <a:spcAft>
                <a:spcPts val="0"/>
              </a:spcAft>
              <a:buNone/>
            </a:pPr>
            <a:r>
              <a:rPr lang="en-US" sz="1100">
                <a:solidFill>
                  <a:srgbClr val="3F3F3F"/>
                </a:solidFill>
                <a:latin typeface="Barlow"/>
                <a:ea typeface="Barlow"/>
                <a:cs typeface="Barlow"/>
                <a:sym typeface="Barlow"/>
              </a:rPr>
              <a:t>Full cdc history</a:t>
            </a:r>
            <a:endParaRPr sz="1100">
              <a:solidFill>
                <a:srgbClr val="3F3F3F"/>
              </a:solidFill>
              <a:latin typeface="Barlow"/>
              <a:ea typeface="Barlow"/>
              <a:cs typeface="Barlow"/>
              <a:sym typeface="Barlow"/>
            </a:endParaRPr>
          </a:p>
        </p:txBody>
      </p:sp>
      <p:pic>
        <p:nvPicPr>
          <p:cNvPr descr="A close up of a logo&#10;&#10;Description automatically generated" id="3132" name="Google Shape;3132;g279a4a6f3d1_0_2327"/>
          <p:cNvPicPr preferRelativeResize="0"/>
          <p:nvPr/>
        </p:nvPicPr>
        <p:blipFill rotWithShape="1">
          <a:blip r:embed="rId8">
            <a:alphaModFix/>
          </a:blip>
          <a:srcRect b="20691" l="0" r="10" t="0"/>
          <a:stretch/>
        </p:blipFill>
        <p:spPr>
          <a:xfrm>
            <a:off x="5399288" y="3729800"/>
            <a:ext cx="435384" cy="268500"/>
          </a:xfrm>
          <a:prstGeom prst="rect">
            <a:avLst/>
          </a:prstGeom>
          <a:noFill/>
          <a:ln>
            <a:noFill/>
          </a:ln>
        </p:spPr>
      </p:pic>
      <p:cxnSp>
        <p:nvCxnSpPr>
          <p:cNvPr id="3133" name="Google Shape;3133;g279a4a6f3d1_0_2327"/>
          <p:cNvCxnSpPr/>
          <p:nvPr/>
        </p:nvCxnSpPr>
        <p:spPr>
          <a:xfrm>
            <a:off x="4321344" y="4130688"/>
            <a:ext cx="884700" cy="600"/>
          </a:xfrm>
          <a:prstGeom prst="curvedConnector3">
            <a:avLst>
              <a:gd fmla="val 50000" name="adj1"/>
            </a:avLst>
          </a:prstGeom>
          <a:noFill/>
          <a:ln cap="flat" cmpd="sng" w="9525">
            <a:solidFill>
              <a:srgbClr val="8F8F8F"/>
            </a:solidFill>
            <a:prstDash val="solid"/>
            <a:round/>
            <a:headEnd len="med" w="med" type="none"/>
            <a:tailEnd len="med" w="med" type="stealth"/>
          </a:ln>
        </p:spPr>
      </p:cxnSp>
      <p:cxnSp>
        <p:nvCxnSpPr>
          <p:cNvPr id="3134" name="Google Shape;3134;g279a4a6f3d1_0_2327"/>
          <p:cNvCxnSpPr/>
          <p:nvPr/>
        </p:nvCxnSpPr>
        <p:spPr>
          <a:xfrm rot="-5400000">
            <a:off x="4475508" y="3807578"/>
            <a:ext cx="4065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3135" name="Google Shape;3135;g279a4a6f3d1_0_2327"/>
          <p:cNvSpPr/>
          <p:nvPr/>
        </p:nvSpPr>
        <p:spPr>
          <a:xfrm>
            <a:off x="4151976" y="2829750"/>
            <a:ext cx="1136100" cy="738600"/>
          </a:xfrm>
          <a:prstGeom prst="rect">
            <a:avLst/>
          </a:prstGeom>
          <a:solidFill>
            <a:srgbClr val="F2F2F2"/>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Auto Loader</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lang="en-US" sz="1100">
                <a:solidFill>
                  <a:srgbClr val="1B5161"/>
                </a:solidFill>
                <a:latin typeface="Barlow"/>
                <a:ea typeface="Barlow"/>
                <a:cs typeface="Barlow"/>
                <a:sym typeface="Barlow"/>
              </a:rPr>
              <a:t>Incrementally load new data</a:t>
            </a:r>
            <a:endParaRPr sz="1100">
              <a:solidFill>
                <a:srgbClr val="1B5161"/>
              </a:solidFill>
              <a:latin typeface="Barlow"/>
              <a:ea typeface="Barlow"/>
              <a:cs typeface="Barlow"/>
              <a:sym typeface="Barlow"/>
            </a:endParaRPr>
          </a:p>
        </p:txBody>
      </p:sp>
      <p:sp>
        <p:nvSpPr>
          <p:cNvPr id="3136" name="Google Shape;3136;g279a4a6f3d1_0_2327"/>
          <p:cNvSpPr txBox="1"/>
          <p:nvPr>
            <p:ph idx="1" type="body"/>
          </p:nvPr>
        </p:nvSpPr>
        <p:spPr>
          <a:xfrm>
            <a:off x="6630884" y="2518475"/>
            <a:ext cx="3960300" cy="3159600"/>
          </a:xfrm>
          <a:prstGeom prst="rect">
            <a:avLst/>
          </a:prstGeom>
          <a:solidFill>
            <a:schemeClr val="lt1"/>
          </a:solidFill>
        </p:spPr>
        <p:txBody>
          <a:bodyPr anchorCtr="0" anchor="t" bIns="0" lIns="0" spcFirstLastPara="1" rIns="0" wrap="square" tIns="0">
            <a:noAutofit/>
          </a:bodyPr>
          <a:lstStyle/>
          <a:p>
            <a:pPr indent="0" lvl="0" marL="0" rtl="0" algn="l">
              <a:spcBef>
                <a:spcPts val="1100"/>
              </a:spcBef>
              <a:spcAft>
                <a:spcPts val="0"/>
              </a:spcAft>
              <a:buNone/>
            </a:pPr>
            <a:r>
              <a:rPr lang="en-US" sz="1800">
                <a:latin typeface="Consolas"/>
                <a:ea typeface="Consolas"/>
                <a:cs typeface="Consolas"/>
                <a:sym typeface="Consolas"/>
              </a:rPr>
              <a:t>spark.readStream</a:t>
            </a:r>
            <a:br>
              <a:rPr lang="en-US" sz="1800">
                <a:latin typeface="Consolas"/>
                <a:ea typeface="Consolas"/>
                <a:cs typeface="Consolas"/>
                <a:sym typeface="Consolas"/>
              </a:rPr>
            </a:br>
            <a:r>
              <a:rPr lang="en-US" sz="1800">
                <a:latin typeface="Consolas"/>
                <a:ea typeface="Consolas"/>
                <a:cs typeface="Consolas"/>
                <a:sym typeface="Consolas"/>
              </a:rPr>
              <a:t>  .format("cloudFiles")</a:t>
            </a:r>
            <a:br>
              <a:rPr lang="en-US" sz="1800">
                <a:latin typeface="Consolas"/>
                <a:ea typeface="Consolas"/>
                <a:cs typeface="Consolas"/>
                <a:sym typeface="Consolas"/>
              </a:rPr>
            </a:br>
            <a:r>
              <a:rPr lang="en-US" sz="1800">
                <a:latin typeface="Consolas"/>
                <a:ea typeface="Consolas"/>
                <a:cs typeface="Consolas"/>
                <a:sym typeface="Consolas"/>
              </a:rPr>
              <a:t>  .option("cloudFiles.format", "json")</a:t>
            </a:r>
            <a:br>
              <a:rPr lang="en-US" sz="1800">
                <a:latin typeface="Consolas"/>
                <a:ea typeface="Consolas"/>
                <a:cs typeface="Consolas"/>
                <a:sym typeface="Consolas"/>
              </a:rPr>
            </a:br>
            <a:r>
              <a:rPr lang="en-US" sz="1800">
                <a:latin typeface="Consolas"/>
                <a:ea typeface="Consolas"/>
                <a:cs typeface="Consolas"/>
                <a:sym typeface="Consolas"/>
              </a:rPr>
              <a:t>  .load("/raw_cdc_files")</a:t>
            </a:r>
            <a:br>
              <a:rPr lang="en-US" sz="1800">
                <a:latin typeface="Consolas"/>
                <a:ea typeface="Consolas"/>
                <a:cs typeface="Consolas"/>
                <a:sym typeface="Consolas"/>
              </a:rPr>
            </a:br>
            <a:r>
              <a:rPr lang="en-US" sz="1800">
                <a:latin typeface="Consolas"/>
                <a:ea typeface="Consolas"/>
                <a:cs typeface="Consolas"/>
                <a:sym typeface="Consolas"/>
              </a:rPr>
              <a:t>  .writeStream</a:t>
            </a:r>
            <a:br>
              <a:rPr lang="en-US" sz="1800">
                <a:latin typeface="Consolas"/>
                <a:ea typeface="Consolas"/>
                <a:cs typeface="Consolas"/>
                <a:sym typeface="Consolas"/>
              </a:rPr>
            </a:br>
            <a:r>
              <a:rPr lang="en-US" sz="1800">
                <a:latin typeface="Consolas"/>
                <a:ea typeface="Consolas"/>
                <a:cs typeface="Consolas"/>
                <a:sym typeface="Consolas"/>
              </a:rPr>
              <a:t>  .trigger(availableNow=True)</a:t>
            </a:r>
            <a:br>
              <a:rPr lang="en-US" sz="1800">
                <a:latin typeface="Consolas"/>
                <a:ea typeface="Consolas"/>
                <a:cs typeface="Consolas"/>
                <a:sym typeface="Consolas"/>
              </a:rPr>
            </a:br>
            <a:r>
              <a:rPr lang="en-US" sz="1800">
                <a:latin typeface="Consolas"/>
                <a:ea typeface="Consolas"/>
                <a:cs typeface="Consolas"/>
                <a:sym typeface="Consolas"/>
              </a:rPr>
              <a:t>  .toTable("raw_cdc"))</a:t>
            </a:r>
            <a:endParaRPr sz="1800">
              <a:latin typeface="Consolas"/>
              <a:ea typeface="Consolas"/>
              <a:cs typeface="Consolas"/>
              <a:sym typeface="Consola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0" name="Shape 3140"/>
        <p:cNvGrpSpPr/>
        <p:nvPr/>
      </p:nvGrpSpPr>
      <p:grpSpPr>
        <a:xfrm>
          <a:off x="0" y="0"/>
          <a:ext cx="0" cy="0"/>
          <a:chOff x="0" y="0"/>
          <a:chExt cx="0" cy="0"/>
        </a:xfrm>
      </p:grpSpPr>
      <p:sp>
        <p:nvSpPr>
          <p:cNvPr id="3141" name="Google Shape;3141;g279a4a6f3d1_0_2350"/>
          <p:cNvSpPr txBox="1"/>
          <p:nvPr>
            <p:ph type="title"/>
          </p:nvPr>
        </p:nvSpPr>
        <p:spPr>
          <a:xfrm>
            <a:off x="596999" y="1297600"/>
            <a:ext cx="10906500" cy="583500"/>
          </a:xfrm>
          <a:prstGeom prst="rect">
            <a:avLst/>
          </a:prstGeom>
        </p:spPr>
        <p:txBody>
          <a:bodyPr anchorCtr="0" anchor="ctr" bIns="0" lIns="0" spcFirstLastPara="1" rIns="0" wrap="square" tIns="0">
            <a:noAutofit/>
          </a:bodyPr>
          <a:lstStyle/>
          <a:p>
            <a:pPr indent="0" lvl="0" marL="0" rtl="0" algn="l">
              <a:spcBef>
                <a:spcPts val="1100"/>
              </a:spcBef>
              <a:spcAft>
                <a:spcPts val="0"/>
              </a:spcAft>
              <a:buNone/>
            </a:pPr>
            <a:r>
              <a:rPr b="1" lang="en-US" sz="3200">
                <a:latin typeface="DM Sans"/>
                <a:ea typeface="DM Sans"/>
                <a:cs typeface="DM Sans"/>
                <a:sym typeface="DM Sans"/>
              </a:rPr>
              <a:t>Use Structured Streaming to incrementally clean records from bronze to silver</a:t>
            </a:r>
            <a:endParaRPr b="1" sz="3200">
              <a:latin typeface="DM Sans"/>
              <a:ea typeface="DM Sans"/>
              <a:cs typeface="DM Sans"/>
              <a:sym typeface="DM Sans"/>
            </a:endParaRPr>
          </a:p>
          <a:p>
            <a:pPr indent="0" lvl="0" marL="0" rtl="0" algn="l">
              <a:spcBef>
                <a:spcPts val="0"/>
              </a:spcBef>
              <a:spcAft>
                <a:spcPts val="0"/>
              </a:spcAft>
              <a:buNone/>
            </a:pPr>
            <a:r>
              <a:t/>
            </a:r>
            <a:endParaRPr sz="4500"/>
          </a:p>
        </p:txBody>
      </p:sp>
      <p:sp>
        <p:nvSpPr>
          <p:cNvPr id="3142" name="Google Shape;3142;g279a4a6f3d1_0_2350"/>
          <p:cNvSpPr/>
          <p:nvPr/>
        </p:nvSpPr>
        <p:spPr>
          <a:xfrm>
            <a:off x="2855727" y="2345875"/>
            <a:ext cx="8808900" cy="2910300"/>
          </a:xfrm>
          <a:prstGeom prst="rect">
            <a:avLst/>
          </a:prstGeom>
          <a:solidFill>
            <a:srgbClr val="F0F0F0">
              <a:alpha val="9800"/>
            </a:srgbClr>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143" name="Google Shape;3143;g279a4a6f3d1_0_2350"/>
          <p:cNvPicPr preferRelativeResize="0"/>
          <p:nvPr/>
        </p:nvPicPr>
        <p:blipFill rotWithShape="1">
          <a:blip r:embed="rId3">
            <a:alphaModFix/>
          </a:blip>
          <a:srcRect b="0" l="0" r="0" t="0"/>
          <a:stretch/>
        </p:blipFill>
        <p:spPr>
          <a:xfrm>
            <a:off x="7038924" y="3718975"/>
            <a:ext cx="711702" cy="805274"/>
          </a:xfrm>
          <a:prstGeom prst="rect">
            <a:avLst/>
          </a:prstGeom>
          <a:noFill/>
          <a:ln>
            <a:noFill/>
          </a:ln>
        </p:spPr>
      </p:pic>
      <p:pic>
        <p:nvPicPr>
          <p:cNvPr id="3144" name="Google Shape;3144;g279a4a6f3d1_0_2350"/>
          <p:cNvPicPr preferRelativeResize="0"/>
          <p:nvPr/>
        </p:nvPicPr>
        <p:blipFill rotWithShape="1">
          <a:blip r:embed="rId4">
            <a:alphaModFix/>
          </a:blip>
          <a:srcRect b="0" l="0" r="0" t="0"/>
          <a:stretch/>
        </p:blipFill>
        <p:spPr>
          <a:xfrm>
            <a:off x="5258548" y="3718963"/>
            <a:ext cx="711710" cy="805277"/>
          </a:xfrm>
          <a:prstGeom prst="rect">
            <a:avLst/>
          </a:prstGeom>
          <a:noFill/>
          <a:ln>
            <a:noFill/>
          </a:ln>
        </p:spPr>
      </p:pic>
      <p:sp>
        <p:nvSpPr>
          <p:cNvPr id="3145" name="Google Shape;3145;g279a4a6f3d1_0_2350"/>
          <p:cNvSpPr/>
          <p:nvPr/>
        </p:nvSpPr>
        <p:spPr>
          <a:xfrm>
            <a:off x="4999564" y="4565461"/>
            <a:ext cx="1259100" cy="3066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raw_cdc</a:t>
            </a:r>
            <a:endParaRPr b="1" sz="1100">
              <a:solidFill>
                <a:srgbClr val="3F3F3F"/>
              </a:solidFill>
              <a:latin typeface="Barlow"/>
              <a:ea typeface="Barlow"/>
              <a:cs typeface="Barlow"/>
              <a:sym typeface="Barlow"/>
            </a:endParaRPr>
          </a:p>
          <a:p>
            <a:pPr indent="0" lvl="0" marL="0" marR="0" rtl="0" algn="ctr">
              <a:lnSpc>
                <a:spcPct val="110000"/>
              </a:lnSpc>
              <a:spcBef>
                <a:spcPts val="0"/>
              </a:spcBef>
              <a:spcAft>
                <a:spcPts val="0"/>
              </a:spcAft>
              <a:buNone/>
            </a:pPr>
            <a:r>
              <a:rPr lang="en-US" sz="1100">
                <a:solidFill>
                  <a:srgbClr val="3F3F3F"/>
                </a:solidFill>
                <a:latin typeface="Barlow"/>
                <a:ea typeface="Barlow"/>
                <a:cs typeface="Barlow"/>
                <a:sym typeface="Barlow"/>
              </a:rPr>
              <a:t>Full cdc history</a:t>
            </a:r>
            <a:endParaRPr sz="1100">
              <a:solidFill>
                <a:srgbClr val="3F3F3F"/>
              </a:solidFill>
              <a:latin typeface="Barlow"/>
              <a:ea typeface="Barlow"/>
              <a:cs typeface="Barlow"/>
              <a:sym typeface="Barlow"/>
            </a:endParaRPr>
          </a:p>
        </p:txBody>
      </p:sp>
      <p:sp>
        <p:nvSpPr>
          <p:cNvPr id="3146" name="Google Shape;3146;g279a4a6f3d1_0_2350"/>
          <p:cNvSpPr/>
          <p:nvPr/>
        </p:nvSpPr>
        <p:spPr>
          <a:xfrm>
            <a:off x="6553877" y="4615800"/>
            <a:ext cx="1633800" cy="374400"/>
          </a:xfrm>
          <a:prstGeom prst="rect">
            <a:avLst/>
          </a:prstGeom>
          <a:noFill/>
          <a:ln>
            <a:noFill/>
          </a:ln>
        </p:spPr>
        <p:txBody>
          <a:bodyPr anchorCtr="0" anchor="ctr" bIns="60925" lIns="0" spcFirstLastPara="1" rIns="0" wrap="square" tIns="60925">
            <a:noAutofit/>
          </a:bodyPr>
          <a:lstStyle/>
          <a:p>
            <a:pPr indent="0" lvl="0" marL="0" rtl="0" algn="ctr">
              <a:lnSpc>
                <a:spcPct val="110000"/>
              </a:lnSpc>
              <a:spcBef>
                <a:spcPts val="0"/>
              </a:spcBef>
              <a:spcAft>
                <a:spcPts val="0"/>
              </a:spcAft>
              <a:buNone/>
            </a:pPr>
            <a:r>
              <a:rPr b="1" lang="en-US" sz="1100">
                <a:solidFill>
                  <a:srgbClr val="3F3F3F"/>
                </a:solidFill>
                <a:latin typeface="Barlow"/>
                <a:ea typeface="Barlow"/>
                <a:cs typeface="Barlow"/>
                <a:sym typeface="Barlow"/>
              </a:rPr>
              <a:t>app_silver</a:t>
            </a:r>
            <a:endParaRPr b="1" sz="1100">
              <a:solidFill>
                <a:srgbClr val="3F3F3F"/>
              </a:solidFill>
              <a:latin typeface="Barlow"/>
              <a:ea typeface="Barlow"/>
              <a:cs typeface="Barlow"/>
              <a:sym typeface="Barlow"/>
            </a:endParaRPr>
          </a:p>
          <a:p>
            <a:pPr indent="0" lvl="0" marL="0" rtl="0" algn="ctr">
              <a:lnSpc>
                <a:spcPct val="110000"/>
              </a:lnSpc>
              <a:spcBef>
                <a:spcPts val="0"/>
              </a:spcBef>
              <a:spcAft>
                <a:spcPts val="0"/>
              </a:spcAft>
              <a:buNone/>
            </a:pPr>
            <a:r>
              <a:rPr lang="en-US" sz="1100">
                <a:solidFill>
                  <a:srgbClr val="3F3F3F"/>
                </a:solidFill>
                <a:latin typeface="Barlow"/>
                <a:ea typeface="Barlow"/>
                <a:cs typeface="Barlow"/>
                <a:sym typeface="Barlow"/>
              </a:rPr>
              <a:t>Materialize client table, data available in SQL </a:t>
            </a:r>
            <a:endParaRPr b="1" sz="1100">
              <a:solidFill>
                <a:srgbClr val="3F3F3F"/>
              </a:solidFill>
              <a:latin typeface="Barlow"/>
              <a:ea typeface="Barlow"/>
              <a:cs typeface="Barlow"/>
              <a:sym typeface="Barlow"/>
            </a:endParaRPr>
          </a:p>
        </p:txBody>
      </p:sp>
      <p:pic>
        <p:nvPicPr>
          <p:cNvPr descr="A close up of a logo&#10;&#10;Description automatically generated" id="3147" name="Google Shape;3147;g279a4a6f3d1_0_2350"/>
          <p:cNvPicPr preferRelativeResize="0"/>
          <p:nvPr/>
        </p:nvPicPr>
        <p:blipFill rotWithShape="1">
          <a:blip r:embed="rId5">
            <a:alphaModFix/>
          </a:blip>
          <a:srcRect b="20691" l="0" r="10" t="0"/>
          <a:stretch/>
        </p:blipFill>
        <p:spPr>
          <a:xfrm>
            <a:off x="5399288" y="3729800"/>
            <a:ext cx="435384" cy="268500"/>
          </a:xfrm>
          <a:prstGeom prst="rect">
            <a:avLst/>
          </a:prstGeom>
          <a:noFill/>
          <a:ln>
            <a:noFill/>
          </a:ln>
        </p:spPr>
      </p:pic>
      <p:pic>
        <p:nvPicPr>
          <p:cNvPr descr="A close up of a logo&#10;&#10;Description automatically generated" id="3148" name="Google Shape;3148;g279a4a6f3d1_0_2350"/>
          <p:cNvPicPr preferRelativeResize="0"/>
          <p:nvPr/>
        </p:nvPicPr>
        <p:blipFill rotWithShape="1">
          <a:blip r:embed="rId5">
            <a:alphaModFix/>
          </a:blip>
          <a:srcRect b="20691" l="0" r="10" t="0"/>
          <a:stretch/>
        </p:blipFill>
        <p:spPr>
          <a:xfrm>
            <a:off x="7182282" y="3729800"/>
            <a:ext cx="435384" cy="268500"/>
          </a:xfrm>
          <a:prstGeom prst="rect">
            <a:avLst/>
          </a:prstGeom>
          <a:noFill/>
          <a:ln>
            <a:noFill/>
          </a:ln>
        </p:spPr>
      </p:pic>
      <p:cxnSp>
        <p:nvCxnSpPr>
          <p:cNvPr id="3149" name="Google Shape;3149;g279a4a6f3d1_0_2350"/>
          <p:cNvCxnSpPr/>
          <p:nvPr/>
        </p:nvCxnSpPr>
        <p:spPr>
          <a:xfrm>
            <a:off x="6062279" y="4130688"/>
            <a:ext cx="884700" cy="600"/>
          </a:xfrm>
          <a:prstGeom prst="curvedConnector3">
            <a:avLst>
              <a:gd fmla="val 50000" name="adj1"/>
            </a:avLst>
          </a:prstGeom>
          <a:noFill/>
          <a:ln cap="flat" cmpd="sng" w="9525">
            <a:solidFill>
              <a:srgbClr val="8F8F8F"/>
            </a:solidFill>
            <a:prstDash val="solid"/>
            <a:round/>
            <a:headEnd len="med" w="med" type="none"/>
            <a:tailEnd len="med" w="med" type="stealth"/>
          </a:ln>
        </p:spPr>
      </p:cxnSp>
      <p:cxnSp>
        <p:nvCxnSpPr>
          <p:cNvPr id="3150" name="Google Shape;3150;g279a4a6f3d1_0_2350"/>
          <p:cNvCxnSpPr/>
          <p:nvPr/>
        </p:nvCxnSpPr>
        <p:spPr>
          <a:xfrm>
            <a:off x="4321344" y="4130688"/>
            <a:ext cx="884700" cy="600"/>
          </a:xfrm>
          <a:prstGeom prst="curvedConnector3">
            <a:avLst>
              <a:gd fmla="val 50000" name="adj1"/>
            </a:avLst>
          </a:prstGeom>
          <a:noFill/>
          <a:ln cap="flat" cmpd="sng" w="9525">
            <a:solidFill>
              <a:srgbClr val="8F8F8F"/>
            </a:solidFill>
            <a:prstDash val="solid"/>
            <a:round/>
            <a:headEnd len="med" w="med" type="none"/>
            <a:tailEnd len="med" w="med" type="stealth"/>
          </a:ln>
        </p:spPr>
      </p:cxnSp>
      <p:sp>
        <p:nvSpPr>
          <p:cNvPr id="3151" name="Google Shape;3151;g279a4a6f3d1_0_2350"/>
          <p:cNvSpPr/>
          <p:nvPr/>
        </p:nvSpPr>
        <p:spPr>
          <a:xfrm>
            <a:off x="527319" y="4539600"/>
            <a:ext cx="1259100" cy="6030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External database</a:t>
            </a:r>
            <a:endParaRPr b="1"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users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transactions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products </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items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a:t>
            </a:r>
            <a:endParaRPr sz="1100">
              <a:solidFill>
                <a:srgbClr val="3F3F3F"/>
              </a:solidFill>
              <a:latin typeface="Barlow"/>
              <a:ea typeface="Barlow"/>
              <a:cs typeface="Barlow"/>
              <a:sym typeface="Barlow"/>
            </a:endParaRPr>
          </a:p>
        </p:txBody>
      </p:sp>
      <p:cxnSp>
        <p:nvCxnSpPr>
          <p:cNvPr id="3152" name="Google Shape;3152;g279a4a6f3d1_0_2350"/>
          <p:cNvCxnSpPr/>
          <p:nvPr/>
        </p:nvCxnSpPr>
        <p:spPr>
          <a:xfrm>
            <a:off x="1786434" y="4146775"/>
            <a:ext cx="1620000" cy="600"/>
          </a:xfrm>
          <a:prstGeom prst="curvedConnector3">
            <a:avLst>
              <a:gd fmla="val 50000" name="adj1"/>
            </a:avLst>
          </a:prstGeom>
          <a:noFill/>
          <a:ln cap="flat" cmpd="sng" w="9525">
            <a:solidFill>
              <a:srgbClr val="8F8F8F"/>
            </a:solidFill>
            <a:prstDash val="solid"/>
            <a:round/>
            <a:headEnd len="med" w="med" type="none"/>
            <a:tailEnd len="med" w="med" type="stealth"/>
          </a:ln>
        </p:spPr>
      </p:cxnSp>
      <p:sp>
        <p:nvSpPr>
          <p:cNvPr id="3153" name="Google Shape;3153;g279a4a6f3d1_0_2350"/>
          <p:cNvSpPr/>
          <p:nvPr/>
        </p:nvSpPr>
        <p:spPr>
          <a:xfrm>
            <a:off x="3170307" y="4651525"/>
            <a:ext cx="1259100" cy="3066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raw cdc files</a:t>
            </a:r>
            <a:endParaRPr b="1" sz="1100">
              <a:solidFill>
                <a:srgbClr val="3F3F3F"/>
              </a:solidFill>
              <a:latin typeface="Barlow"/>
              <a:ea typeface="Barlow"/>
              <a:cs typeface="Barlow"/>
              <a:sym typeface="Barlow"/>
            </a:endParaRPr>
          </a:p>
          <a:p>
            <a:pPr indent="0" lvl="0" marL="0" marR="0" rtl="0" algn="ctr">
              <a:lnSpc>
                <a:spcPct val="110000"/>
              </a:lnSpc>
              <a:spcBef>
                <a:spcPts val="0"/>
              </a:spcBef>
              <a:spcAft>
                <a:spcPts val="0"/>
              </a:spcAft>
              <a:buNone/>
            </a:pPr>
            <a:r>
              <a:rPr lang="en-US" sz="1100">
                <a:solidFill>
                  <a:srgbClr val="3F3F3F"/>
                </a:solidFill>
                <a:latin typeface="Barlow"/>
                <a:ea typeface="Barlow"/>
                <a:cs typeface="Barlow"/>
                <a:sym typeface="Barlow"/>
              </a:rPr>
              <a:t>Sent on blob storage or message queue</a:t>
            </a:r>
            <a:endParaRPr sz="1100">
              <a:solidFill>
                <a:srgbClr val="3F3F3F"/>
              </a:solidFill>
              <a:latin typeface="Barlow"/>
              <a:ea typeface="Barlow"/>
              <a:cs typeface="Barlow"/>
              <a:sym typeface="Barlow"/>
            </a:endParaRPr>
          </a:p>
        </p:txBody>
      </p:sp>
      <p:cxnSp>
        <p:nvCxnSpPr>
          <p:cNvPr id="3154" name="Google Shape;3154;g279a4a6f3d1_0_2350"/>
          <p:cNvCxnSpPr/>
          <p:nvPr/>
        </p:nvCxnSpPr>
        <p:spPr>
          <a:xfrm rot="-5400000">
            <a:off x="2010379" y="3909890"/>
            <a:ext cx="3063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3155" name="Google Shape;3155;g279a4a6f3d1_0_2350"/>
          <p:cNvSpPr/>
          <p:nvPr/>
        </p:nvSpPr>
        <p:spPr>
          <a:xfrm>
            <a:off x="1636747" y="2982150"/>
            <a:ext cx="1136100" cy="738600"/>
          </a:xfrm>
          <a:prstGeom prst="rect">
            <a:avLst/>
          </a:prstGeom>
          <a:solidFill>
            <a:srgbClr val="F0F0F0">
              <a:alpha val="9800"/>
            </a:srgbClr>
          </a:solidFill>
          <a:ln cap="flat" cmpd="sng" w="9525">
            <a:solidFill>
              <a:srgbClr val="BFBFB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Extract cdc</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i="1" lang="en-US" sz="1100">
                <a:solidFill>
                  <a:srgbClr val="1B5161"/>
                </a:solidFill>
                <a:latin typeface="Barlow"/>
                <a:ea typeface="Barlow"/>
                <a:cs typeface="Barlow"/>
                <a:sym typeface="Barlow"/>
              </a:rPr>
              <a:t>External tool</a:t>
            </a:r>
            <a:endParaRPr i="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i="1" lang="en-US" sz="1100">
                <a:solidFill>
                  <a:srgbClr val="1B5161"/>
                </a:solidFill>
                <a:latin typeface="Barlow"/>
                <a:ea typeface="Barlow"/>
                <a:cs typeface="Barlow"/>
                <a:sym typeface="Barlow"/>
              </a:rPr>
              <a:t>                          …</a:t>
            </a:r>
            <a:endParaRPr i="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t/>
            </a:r>
            <a:endParaRPr sz="1100">
              <a:solidFill>
                <a:srgbClr val="1B5161"/>
              </a:solidFill>
              <a:latin typeface="Barlow"/>
              <a:ea typeface="Barlow"/>
              <a:cs typeface="Barlow"/>
              <a:sym typeface="Barlow"/>
            </a:endParaRPr>
          </a:p>
        </p:txBody>
      </p:sp>
      <p:pic>
        <p:nvPicPr>
          <p:cNvPr id="3156" name="Google Shape;3156;g279a4a6f3d1_0_2350"/>
          <p:cNvPicPr preferRelativeResize="0"/>
          <p:nvPr/>
        </p:nvPicPr>
        <p:blipFill>
          <a:blip r:embed="rId6">
            <a:alphaModFix/>
          </a:blip>
          <a:stretch>
            <a:fillRect/>
          </a:stretch>
        </p:blipFill>
        <p:spPr>
          <a:xfrm>
            <a:off x="2185475" y="3384294"/>
            <a:ext cx="222675" cy="222675"/>
          </a:xfrm>
          <a:prstGeom prst="rect">
            <a:avLst/>
          </a:prstGeom>
          <a:noFill/>
          <a:ln>
            <a:noFill/>
          </a:ln>
        </p:spPr>
      </p:pic>
      <p:pic>
        <p:nvPicPr>
          <p:cNvPr id="3157" name="Google Shape;3157;g279a4a6f3d1_0_2350"/>
          <p:cNvPicPr preferRelativeResize="0"/>
          <p:nvPr/>
        </p:nvPicPr>
        <p:blipFill>
          <a:blip r:embed="rId7">
            <a:alphaModFix/>
          </a:blip>
          <a:stretch>
            <a:fillRect/>
          </a:stretch>
        </p:blipFill>
        <p:spPr>
          <a:xfrm>
            <a:off x="1892153" y="3383849"/>
            <a:ext cx="222675" cy="222675"/>
          </a:xfrm>
          <a:prstGeom prst="rect">
            <a:avLst/>
          </a:prstGeom>
          <a:noFill/>
          <a:ln>
            <a:noFill/>
          </a:ln>
        </p:spPr>
      </p:pic>
      <p:cxnSp>
        <p:nvCxnSpPr>
          <p:cNvPr id="3158" name="Google Shape;3158;g279a4a6f3d1_0_2350"/>
          <p:cNvCxnSpPr/>
          <p:nvPr/>
        </p:nvCxnSpPr>
        <p:spPr>
          <a:xfrm rot="-5400000">
            <a:off x="4475508" y="3807578"/>
            <a:ext cx="4065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3159" name="Google Shape;3159;g279a4a6f3d1_0_2350"/>
          <p:cNvSpPr/>
          <p:nvPr/>
        </p:nvSpPr>
        <p:spPr>
          <a:xfrm>
            <a:off x="4151976" y="2829750"/>
            <a:ext cx="1136100" cy="738600"/>
          </a:xfrm>
          <a:prstGeom prst="rect">
            <a:avLst/>
          </a:prstGeom>
          <a:solidFill>
            <a:srgbClr val="F2F2F2"/>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Auto Loader</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lang="en-US" sz="1100">
                <a:solidFill>
                  <a:srgbClr val="1B5161"/>
                </a:solidFill>
                <a:latin typeface="Barlow"/>
                <a:ea typeface="Barlow"/>
                <a:cs typeface="Barlow"/>
                <a:sym typeface="Barlow"/>
              </a:rPr>
              <a:t>Incrementally load new data</a:t>
            </a:r>
            <a:endParaRPr sz="1100">
              <a:solidFill>
                <a:srgbClr val="1B5161"/>
              </a:solidFill>
              <a:latin typeface="Barlow"/>
              <a:ea typeface="Barlow"/>
              <a:cs typeface="Barlow"/>
              <a:sym typeface="Barlow"/>
            </a:endParaRPr>
          </a:p>
        </p:txBody>
      </p:sp>
      <p:cxnSp>
        <p:nvCxnSpPr>
          <p:cNvPr id="3160" name="Google Shape;3160;g279a4a6f3d1_0_2350"/>
          <p:cNvCxnSpPr/>
          <p:nvPr/>
        </p:nvCxnSpPr>
        <p:spPr>
          <a:xfrm rot="-5400000">
            <a:off x="6258151" y="3807578"/>
            <a:ext cx="4065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3161" name="Google Shape;3161;g279a4a6f3d1_0_2350"/>
          <p:cNvSpPr/>
          <p:nvPr/>
        </p:nvSpPr>
        <p:spPr>
          <a:xfrm>
            <a:off x="5744751" y="2829750"/>
            <a:ext cx="1326000" cy="738600"/>
          </a:xfrm>
          <a:prstGeom prst="rect">
            <a:avLst/>
          </a:prstGeom>
          <a:solidFill>
            <a:srgbClr val="F2F2F2"/>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Clean records</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lang="en-US" sz="1100">
                <a:solidFill>
                  <a:srgbClr val="1B5161"/>
                </a:solidFill>
                <a:latin typeface="Barlow"/>
                <a:ea typeface="Barlow"/>
                <a:cs typeface="Barlow"/>
                <a:sym typeface="Barlow"/>
              </a:rPr>
              <a:t>Using structured streaming</a:t>
            </a:r>
            <a:endParaRPr sz="1100">
              <a:solidFill>
                <a:srgbClr val="1B5161"/>
              </a:solidFill>
              <a:latin typeface="Barlow"/>
              <a:ea typeface="Barlow"/>
              <a:cs typeface="Barlow"/>
              <a:sym typeface="Barlow"/>
            </a:endParaRPr>
          </a:p>
        </p:txBody>
      </p:sp>
      <p:cxnSp>
        <p:nvCxnSpPr>
          <p:cNvPr id="3162" name="Google Shape;3162;g279a4a6f3d1_0_2350"/>
          <p:cNvCxnSpPr/>
          <p:nvPr/>
        </p:nvCxnSpPr>
        <p:spPr>
          <a:xfrm rot="-5400000">
            <a:off x="8143901" y="3807578"/>
            <a:ext cx="406500" cy="600"/>
          </a:xfrm>
          <a:prstGeom prst="curvedConnector3">
            <a:avLst>
              <a:gd fmla="val 50000" name="adj1"/>
            </a:avLst>
          </a:prstGeom>
          <a:noFill/>
          <a:ln cap="flat" cmpd="sng" w="9525">
            <a:solidFill>
              <a:srgbClr val="8F8F8F"/>
            </a:solidFill>
            <a:prstDash val="dot"/>
            <a:round/>
            <a:headEnd len="med" w="med" type="stealth"/>
            <a:tailEnd len="med" w="med" type="none"/>
          </a:ln>
        </p:spPr>
      </p:cxnSp>
      <p:pic>
        <p:nvPicPr>
          <p:cNvPr id="3163" name="Google Shape;3163;g279a4a6f3d1_0_2350"/>
          <p:cNvPicPr preferRelativeResize="0"/>
          <p:nvPr/>
        </p:nvPicPr>
        <p:blipFill>
          <a:blip r:embed="rId8">
            <a:alphaModFix/>
          </a:blip>
          <a:stretch>
            <a:fillRect/>
          </a:stretch>
        </p:blipFill>
        <p:spPr>
          <a:xfrm>
            <a:off x="3555077" y="3883873"/>
            <a:ext cx="268500" cy="268500"/>
          </a:xfrm>
          <a:prstGeom prst="rect">
            <a:avLst/>
          </a:prstGeom>
          <a:noFill/>
          <a:ln>
            <a:noFill/>
          </a:ln>
        </p:spPr>
      </p:pic>
      <p:pic>
        <p:nvPicPr>
          <p:cNvPr id="3164" name="Google Shape;3164;g279a4a6f3d1_0_2350"/>
          <p:cNvPicPr preferRelativeResize="0"/>
          <p:nvPr/>
        </p:nvPicPr>
        <p:blipFill>
          <a:blip r:embed="rId8">
            <a:alphaModFix/>
          </a:blip>
          <a:stretch>
            <a:fillRect/>
          </a:stretch>
        </p:blipFill>
        <p:spPr>
          <a:xfrm>
            <a:off x="3854177" y="3883873"/>
            <a:ext cx="268500" cy="268500"/>
          </a:xfrm>
          <a:prstGeom prst="rect">
            <a:avLst/>
          </a:prstGeom>
          <a:noFill/>
          <a:ln>
            <a:noFill/>
          </a:ln>
        </p:spPr>
      </p:pic>
      <p:pic>
        <p:nvPicPr>
          <p:cNvPr id="3165" name="Google Shape;3165;g279a4a6f3d1_0_2350"/>
          <p:cNvPicPr preferRelativeResize="0"/>
          <p:nvPr/>
        </p:nvPicPr>
        <p:blipFill>
          <a:blip r:embed="rId8">
            <a:alphaModFix/>
          </a:blip>
          <a:stretch>
            <a:fillRect/>
          </a:stretch>
        </p:blipFill>
        <p:spPr>
          <a:xfrm>
            <a:off x="3707515" y="4188673"/>
            <a:ext cx="268500" cy="268500"/>
          </a:xfrm>
          <a:prstGeom prst="rect">
            <a:avLst/>
          </a:prstGeom>
          <a:noFill/>
          <a:ln>
            <a:noFill/>
          </a:ln>
        </p:spPr>
      </p:pic>
      <p:pic>
        <p:nvPicPr>
          <p:cNvPr id="3166" name="Google Shape;3166;g279a4a6f3d1_0_2350"/>
          <p:cNvPicPr preferRelativeResize="0"/>
          <p:nvPr/>
        </p:nvPicPr>
        <p:blipFill rotWithShape="1">
          <a:blip r:embed="rId9">
            <a:alphaModFix/>
          </a:blip>
          <a:srcRect b="0" l="0" r="0" t="0"/>
          <a:stretch/>
        </p:blipFill>
        <p:spPr>
          <a:xfrm>
            <a:off x="688953" y="3409932"/>
            <a:ext cx="782185" cy="782185"/>
          </a:xfrm>
          <a:prstGeom prst="rect">
            <a:avLst/>
          </a:prstGeom>
          <a:noFill/>
          <a:ln>
            <a:noFill/>
          </a:ln>
        </p:spPr>
      </p:pic>
      <p:sp>
        <p:nvSpPr>
          <p:cNvPr id="3167" name="Google Shape;3167;g279a4a6f3d1_0_2350"/>
          <p:cNvSpPr txBox="1"/>
          <p:nvPr/>
        </p:nvSpPr>
        <p:spPr>
          <a:xfrm>
            <a:off x="8285748" y="2662875"/>
            <a:ext cx="3388800" cy="241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US" sz="1500">
                <a:solidFill>
                  <a:schemeClr val="dk1"/>
                </a:solidFill>
                <a:latin typeface="Consolas"/>
                <a:ea typeface="Consolas"/>
                <a:cs typeface="Consolas"/>
                <a:sym typeface="Consolas"/>
              </a:rPr>
              <a:t>spark.readStream</a:t>
            </a:r>
            <a:br>
              <a:rPr lang="en-US" sz="1500">
                <a:solidFill>
                  <a:schemeClr val="dk1"/>
                </a:solidFill>
                <a:latin typeface="Consolas"/>
                <a:ea typeface="Consolas"/>
                <a:cs typeface="Consolas"/>
                <a:sym typeface="Consolas"/>
              </a:rPr>
            </a:br>
            <a:r>
              <a:rPr lang="en-US" sz="1500">
                <a:solidFill>
                  <a:schemeClr val="dk1"/>
                </a:solidFill>
                <a:latin typeface="Consolas"/>
                <a:ea typeface="Consolas"/>
                <a:cs typeface="Consolas"/>
                <a:sym typeface="Consolas"/>
              </a:rPr>
              <a:t>  .format("delta")</a:t>
            </a:r>
            <a:br>
              <a:rPr lang="en-US" sz="1500">
                <a:solidFill>
                  <a:schemeClr val="dk1"/>
                </a:solidFill>
                <a:latin typeface="Consolas"/>
                <a:ea typeface="Consolas"/>
                <a:cs typeface="Consolas"/>
                <a:sym typeface="Consolas"/>
              </a:rPr>
            </a:br>
            <a:r>
              <a:rPr lang="en-US" sz="1500">
                <a:solidFill>
                  <a:schemeClr val="dk1"/>
                </a:solidFill>
                <a:latin typeface="Consolas"/>
                <a:ea typeface="Consolas"/>
                <a:cs typeface="Consolas"/>
                <a:sym typeface="Consolas"/>
              </a:rPr>
              <a:t>  .table("raw_cdc")</a:t>
            </a:r>
            <a:br>
              <a:rPr lang="en-US" sz="1500">
                <a:solidFill>
                  <a:schemeClr val="dk1"/>
                </a:solidFill>
                <a:latin typeface="Consolas"/>
                <a:ea typeface="Consolas"/>
                <a:cs typeface="Consolas"/>
                <a:sym typeface="Consolas"/>
              </a:rPr>
            </a:br>
            <a:r>
              <a:rPr lang="en-US" sz="1500">
                <a:solidFill>
                  <a:schemeClr val="dk1"/>
                </a:solidFill>
                <a:latin typeface="Consolas"/>
                <a:ea typeface="Consolas"/>
                <a:cs typeface="Consolas"/>
                <a:sym typeface="Consolas"/>
              </a:rPr>
              <a:t>  .transform(...)</a:t>
            </a:r>
            <a:br>
              <a:rPr lang="en-US" sz="1500">
                <a:solidFill>
                  <a:schemeClr val="dk1"/>
                </a:solidFill>
                <a:latin typeface="Consolas"/>
                <a:ea typeface="Consolas"/>
                <a:cs typeface="Consolas"/>
                <a:sym typeface="Consolas"/>
              </a:rPr>
            </a:br>
            <a:r>
              <a:rPr lang="en-US" sz="1500">
                <a:solidFill>
                  <a:schemeClr val="dk1"/>
                </a:solidFill>
                <a:latin typeface="Consolas"/>
                <a:ea typeface="Consolas"/>
                <a:cs typeface="Consolas"/>
                <a:sym typeface="Consolas"/>
              </a:rPr>
              <a:t>  .writeStream</a:t>
            </a:r>
            <a:endParaRPr sz="1500">
              <a:solidFill>
                <a:schemeClr val="dk1"/>
              </a:solidFill>
              <a:latin typeface="Consolas"/>
              <a:ea typeface="Consolas"/>
              <a:cs typeface="Consolas"/>
              <a:sym typeface="Consolas"/>
            </a:endParaRPr>
          </a:p>
          <a:p>
            <a:pPr indent="0" lvl="0" marL="0" rtl="0" algn="l">
              <a:lnSpc>
                <a:spcPct val="115000"/>
              </a:lnSpc>
              <a:spcBef>
                <a:spcPts val="1100"/>
              </a:spcBef>
              <a:spcAft>
                <a:spcPts val="0"/>
              </a:spcAft>
              <a:buNone/>
            </a:pPr>
            <a:r>
              <a:rPr lang="en-US" sz="1500">
                <a:solidFill>
                  <a:schemeClr val="dk1"/>
                </a:solidFill>
                <a:latin typeface="Consolas"/>
                <a:ea typeface="Consolas"/>
                <a:cs typeface="Consolas"/>
                <a:sym typeface="Consolas"/>
              </a:rPr>
              <a:t>.foreachBatch(mergeIntoSilver)</a:t>
            </a:r>
            <a:br>
              <a:rPr lang="en-US" sz="1500">
                <a:solidFill>
                  <a:schemeClr val="dk1"/>
                </a:solidFill>
                <a:latin typeface="Consolas"/>
                <a:ea typeface="Consolas"/>
                <a:cs typeface="Consolas"/>
                <a:sym typeface="Consolas"/>
              </a:rPr>
            </a:br>
            <a:r>
              <a:rPr lang="en-US" sz="1500">
                <a:solidFill>
                  <a:schemeClr val="dk1"/>
                </a:solidFill>
                <a:latin typeface="Consolas"/>
                <a:ea typeface="Consolas"/>
                <a:cs typeface="Consolas"/>
                <a:sym typeface="Consolas"/>
              </a:rPr>
              <a:t>  .trigger(availableNow=True)</a:t>
            </a:r>
            <a:br>
              <a:rPr lang="en-US" sz="1500">
                <a:solidFill>
                  <a:schemeClr val="dk1"/>
                </a:solidFill>
                <a:latin typeface="Consolas"/>
                <a:ea typeface="Consolas"/>
                <a:cs typeface="Consolas"/>
                <a:sym typeface="Consolas"/>
              </a:rPr>
            </a:br>
            <a:r>
              <a:rPr lang="en-US" sz="1500">
                <a:solidFill>
                  <a:schemeClr val="dk1"/>
                </a:solidFill>
                <a:latin typeface="Consolas"/>
                <a:ea typeface="Consolas"/>
                <a:cs typeface="Consolas"/>
                <a:sym typeface="Consolas"/>
              </a:rPr>
              <a:t>  .start()</a:t>
            </a:r>
            <a:endParaRPr sz="9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1" name="Shape 3171"/>
        <p:cNvGrpSpPr/>
        <p:nvPr/>
      </p:nvGrpSpPr>
      <p:grpSpPr>
        <a:xfrm>
          <a:off x="0" y="0"/>
          <a:ext cx="0" cy="0"/>
          <a:chOff x="0" y="0"/>
          <a:chExt cx="0" cy="0"/>
        </a:xfrm>
      </p:grpSpPr>
      <p:sp>
        <p:nvSpPr>
          <p:cNvPr id="3172" name="Google Shape;3172;g279a4a6f3d1_0_2380"/>
          <p:cNvSpPr txBox="1"/>
          <p:nvPr>
            <p:ph type="title"/>
          </p:nvPr>
        </p:nvSpPr>
        <p:spPr>
          <a:xfrm>
            <a:off x="749437" y="535600"/>
            <a:ext cx="109065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MERGE into Gold Table</a:t>
            </a:r>
            <a:endParaRPr/>
          </a:p>
        </p:txBody>
      </p:sp>
      <p:sp>
        <p:nvSpPr>
          <p:cNvPr id="3173" name="Google Shape;3173;g279a4a6f3d1_0_2380"/>
          <p:cNvSpPr txBox="1"/>
          <p:nvPr>
            <p:ph idx="2" type="body"/>
          </p:nvPr>
        </p:nvSpPr>
        <p:spPr>
          <a:xfrm>
            <a:off x="748858" y="1174703"/>
            <a:ext cx="106647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One of the most common use cases</a:t>
            </a:r>
            <a:endParaRPr/>
          </a:p>
        </p:txBody>
      </p:sp>
      <p:sp>
        <p:nvSpPr>
          <p:cNvPr id="3174" name="Google Shape;3174;g279a4a6f3d1_0_2380"/>
          <p:cNvSpPr/>
          <p:nvPr/>
        </p:nvSpPr>
        <p:spPr>
          <a:xfrm>
            <a:off x="2855727" y="2345875"/>
            <a:ext cx="8808900" cy="2910300"/>
          </a:xfrm>
          <a:prstGeom prst="rect">
            <a:avLst/>
          </a:prstGeom>
          <a:solidFill>
            <a:srgbClr val="F0F0F0">
              <a:alpha val="9800"/>
            </a:srgbClr>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175" name="Google Shape;3175;g279a4a6f3d1_0_2380"/>
          <p:cNvPicPr preferRelativeResize="0"/>
          <p:nvPr/>
        </p:nvPicPr>
        <p:blipFill rotWithShape="1">
          <a:blip r:embed="rId3">
            <a:alphaModFix/>
          </a:blip>
          <a:srcRect b="0" l="0" r="0" t="0"/>
          <a:stretch/>
        </p:blipFill>
        <p:spPr>
          <a:xfrm>
            <a:off x="8880687" y="3727800"/>
            <a:ext cx="785646" cy="806401"/>
          </a:xfrm>
          <a:prstGeom prst="rect">
            <a:avLst/>
          </a:prstGeom>
          <a:noFill/>
          <a:ln>
            <a:noFill/>
          </a:ln>
        </p:spPr>
      </p:pic>
      <p:pic>
        <p:nvPicPr>
          <p:cNvPr id="3176" name="Google Shape;3176;g279a4a6f3d1_0_2380"/>
          <p:cNvPicPr preferRelativeResize="0"/>
          <p:nvPr/>
        </p:nvPicPr>
        <p:blipFill rotWithShape="1">
          <a:blip r:embed="rId4">
            <a:alphaModFix/>
          </a:blip>
          <a:srcRect b="0" l="0" r="0" t="0"/>
          <a:stretch/>
        </p:blipFill>
        <p:spPr>
          <a:xfrm>
            <a:off x="7038924" y="3718975"/>
            <a:ext cx="711702" cy="805274"/>
          </a:xfrm>
          <a:prstGeom prst="rect">
            <a:avLst/>
          </a:prstGeom>
          <a:noFill/>
          <a:ln>
            <a:noFill/>
          </a:ln>
        </p:spPr>
      </p:pic>
      <p:pic>
        <p:nvPicPr>
          <p:cNvPr id="3177" name="Google Shape;3177;g279a4a6f3d1_0_2380"/>
          <p:cNvPicPr preferRelativeResize="0"/>
          <p:nvPr/>
        </p:nvPicPr>
        <p:blipFill rotWithShape="1">
          <a:blip r:embed="rId5">
            <a:alphaModFix/>
          </a:blip>
          <a:srcRect b="0" l="0" r="0" t="0"/>
          <a:stretch/>
        </p:blipFill>
        <p:spPr>
          <a:xfrm>
            <a:off x="5258548" y="3718963"/>
            <a:ext cx="711710" cy="805277"/>
          </a:xfrm>
          <a:prstGeom prst="rect">
            <a:avLst/>
          </a:prstGeom>
          <a:noFill/>
          <a:ln>
            <a:noFill/>
          </a:ln>
        </p:spPr>
      </p:pic>
      <p:sp>
        <p:nvSpPr>
          <p:cNvPr id="3178" name="Google Shape;3178;g279a4a6f3d1_0_2380"/>
          <p:cNvSpPr/>
          <p:nvPr/>
        </p:nvSpPr>
        <p:spPr>
          <a:xfrm>
            <a:off x="4999564" y="4565461"/>
            <a:ext cx="1259100" cy="3066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raw_cdc</a:t>
            </a:r>
            <a:endParaRPr b="1" sz="1100">
              <a:solidFill>
                <a:srgbClr val="3F3F3F"/>
              </a:solidFill>
              <a:latin typeface="Barlow"/>
              <a:ea typeface="Barlow"/>
              <a:cs typeface="Barlow"/>
              <a:sym typeface="Barlow"/>
            </a:endParaRPr>
          </a:p>
          <a:p>
            <a:pPr indent="0" lvl="0" marL="0" marR="0" rtl="0" algn="ctr">
              <a:lnSpc>
                <a:spcPct val="110000"/>
              </a:lnSpc>
              <a:spcBef>
                <a:spcPts val="0"/>
              </a:spcBef>
              <a:spcAft>
                <a:spcPts val="0"/>
              </a:spcAft>
              <a:buNone/>
            </a:pPr>
            <a:r>
              <a:rPr lang="en-US" sz="1100">
                <a:solidFill>
                  <a:srgbClr val="3F3F3F"/>
                </a:solidFill>
                <a:latin typeface="Barlow"/>
                <a:ea typeface="Barlow"/>
                <a:cs typeface="Barlow"/>
                <a:sym typeface="Barlow"/>
              </a:rPr>
              <a:t>Full cdc history</a:t>
            </a:r>
            <a:endParaRPr sz="1100">
              <a:solidFill>
                <a:srgbClr val="3F3F3F"/>
              </a:solidFill>
              <a:latin typeface="Barlow"/>
              <a:ea typeface="Barlow"/>
              <a:cs typeface="Barlow"/>
              <a:sym typeface="Barlow"/>
            </a:endParaRPr>
          </a:p>
        </p:txBody>
      </p:sp>
      <p:sp>
        <p:nvSpPr>
          <p:cNvPr id="3179" name="Google Shape;3179;g279a4a6f3d1_0_2380"/>
          <p:cNvSpPr/>
          <p:nvPr/>
        </p:nvSpPr>
        <p:spPr>
          <a:xfrm>
            <a:off x="6553877" y="4615800"/>
            <a:ext cx="1633800" cy="374400"/>
          </a:xfrm>
          <a:prstGeom prst="rect">
            <a:avLst/>
          </a:prstGeom>
          <a:noFill/>
          <a:ln>
            <a:noFill/>
          </a:ln>
        </p:spPr>
        <p:txBody>
          <a:bodyPr anchorCtr="0" anchor="ctr" bIns="60925" lIns="0" spcFirstLastPara="1" rIns="0" wrap="square" tIns="60925">
            <a:noAutofit/>
          </a:bodyPr>
          <a:lstStyle/>
          <a:p>
            <a:pPr indent="0" lvl="0" marL="0" rtl="0" algn="ctr">
              <a:lnSpc>
                <a:spcPct val="110000"/>
              </a:lnSpc>
              <a:spcBef>
                <a:spcPts val="0"/>
              </a:spcBef>
              <a:spcAft>
                <a:spcPts val="0"/>
              </a:spcAft>
              <a:buNone/>
            </a:pPr>
            <a:r>
              <a:rPr b="1" lang="en-US" sz="1100">
                <a:solidFill>
                  <a:srgbClr val="3F3F3F"/>
                </a:solidFill>
                <a:latin typeface="Barlow"/>
                <a:ea typeface="Barlow"/>
                <a:cs typeface="Barlow"/>
                <a:sym typeface="Barlow"/>
              </a:rPr>
              <a:t>app_silver</a:t>
            </a:r>
            <a:endParaRPr b="1" sz="1100">
              <a:solidFill>
                <a:srgbClr val="3F3F3F"/>
              </a:solidFill>
              <a:latin typeface="Barlow"/>
              <a:ea typeface="Barlow"/>
              <a:cs typeface="Barlow"/>
              <a:sym typeface="Barlow"/>
            </a:endParaRPr>
          </a:p>
          <a:p>
            <a:pPr indent="0" lvl="0" marL="0" rtl="0" algn="ctr">
              <a:lnSpc>
                <a:spcPct val="110000"/>
              </a:lnSpc>
              <a:spcBef>
                <a:spcPts val="0"/>
              </a:spcBef>
              <a:spcAft>
                <a:spcPts val="0"/>
              </a:spcAft>
              <a:buNone/>
            </a:pPr>
            <a:r>
              <a:rPr lang="en-US" sz="1100">
                <a:solidFill>
                  <a:srgbClr val="3F3F3F"/>
                </a:solidFill>
                <a:latin typeface="Barlow"/>
                <a:ea typeface="Barlow"/>
                <a:cs typeface="Barlow"/>
                <a:sym typeface="Barlow"/>
              </a:rPr>
              <a:t>Materialize client table, data available in SQL </a:t>
            </a:r>
            <a:endParaRPr b="1" sz="1100">
              <a:solidFill>
                <a:srgbClr val="3F3F3F"/>
              </a:solidFill>
              <a:latin typeface="Barlow"/>
              <a:ea typeface="Barlow"/>
              <a:cs typeface="Barlow"/>
              <a:sym typeface="Barlow"/>
            </a:endParaRPr>
          </a:p>
        </p:txBody>
      </p:sp>
      <p:pic>
        <p:nvPicPr>
          <p:cNvPr descr="A close up of a logo&#10;&#10;Description automatically generated" id="3180" name="Google Shape;3180;g279a4a6f3d1_0_2380"/>
          <p:cNvPicPr preferRelativeResize="0"/>
          <p:nvPr/>
        </p:nvPicPr>
        <p:blipFill rotWithShape="1">
          <a:blip r:embed="rId6">
            <a:alphaModFix/>
          </a:blip>
          <a:srcRect b="20691" l="0" r="10" t="0"/>
          <a:stretch/>
        </p:blipFill>
        <p:spPr>
          <a:xfrm>
            <a:off x="5399288" y="3729800"/>
            <a:ext cx="435384" cy="268500"/>
          </a:xfrm>
          <a:prstGeom prst="rect">
            <a:avLst/>
          </a:prstGeom>
          <a:noFill/>
          <a:ln>
            <a:noFill/>
          </a:ln>
        </p:spPr>
      </p:pic>
      <p:pic>
        <p:nvPicPr>
          <p:cNvPr descr="A close up of a logo&#10;&#10;Description automatically generated" id="3181" name="Google Shape;3181;g279a4a6f3d1_0_2380"/>
          <p:cNvPicPr preferRelativeResize="0"/>
          <p:nvPr/>
        </p:nvPicPr>
        <p:blipFill rotWithShape="1">
          <a:blip r:embed="rId6">
            <a:alphaModFix/>
          </a:blip>
          <a:srcRect b="20691" l="0" r="10" t="0"/>
          <a:stretch/>
        </p:blipFill>
        <p:spPr>
          <a:xfrm>
            <a:off x="7182282" y="3729800"/>
            <a:ext cx="435384" cy="268500"/>
          </a:xfrm>
          <a:prstGeom prst="rect">
            <a:avLst/>
          </a:prstGeom>
          <a:noFill/>
          <a:ln>
            <a:noFill/>
          </a:ln>
        </p:spPr>
      </p:pic>
      <p:pic>
        <p:nvPicPr>
          <p:cNvPr descr="A close up of a logo&#10;&#10;Description automatically generated" id="3182" name="Google Shape;3182;g279a4a6f3d1_0_2380"/>
          <p:cNvPicPr preferRelativeResize="0"/>
          <p:nvPr/>
        </p:nvPicPr>
        <p:blipFill rotWithShape="1">
          <a:blip r:embed="rId6">
            <a:alphaModFix/>
          </a:blip>
          <a:srcRect b="20691" l="0" r="10" t="0"/>
          <a:stretch/>
        </p:blipFill>
        <p:spPr>
          <a:xfrm>
            <a:off x="9073208" y="3729800"/>
            <a:ext cx="435384" cy="268500"/>
          </a:xfrm>
          <a:prstGeom prst="rect">
            <a:avLst/>
          </a:prstGeom>
          <a:noFill/>
          <a:ln>
            <a:noFill/>
          </a:ln>
        </p:spPr>
      </p:pic>
      <p:sp>
        <p:nvSpPr>
          <p:cNvPr id="3183" name="Google Shape;3183;g279a4a6f3d1_0_2380"/>
          <p:cNvSpPr/>
          <p:nvPr/>
        </p:nvSpPr>
        <p:spPr>
          <a:xfrm>
            <a:off x="8581001" y="4660711"/>
            <a:ext cx="1405800" cy="268500"/>
          </a:xfrm>
          <a:prstGeom prst="rect">
            <a:avLst/>
          </a:prstGeom>
          <a:noFill/>
          <a:ln>
            <a:noFill/>
          </a:ln>
        </p:spPr>
        <p:txBody>
          <a:bodyPr anchorCtr="0" anchor="ctr" bIns="60925" lIns="0" spcFirstLastPara="1" rIns="0" wrap="square" tIns="60925">
            <a:noAutofit/>
          </a:bodyPr>
          <a:lstStyle/>
          <a:p>
            <a:pPr indent="0" lvl="0" marL="0" rtl="0" algn="ctr">
              <a:lnSpc>
                <a:spcPct val="110000"/>
              </a:lnSpc>
              <a:spcBef>
                <a:spcPts val="0"/>
              </a:spcBef>
              <a:spcAft>
                <a:spcPts val="0"/>
              </a:spcAft>
              <a:buNone/>
            </a:pPr>
            <a:r>
              <a:rPr b="1" lang="en-US" sz="1100">
                <a:solidFill>
                  <a:srgbClr val="3F3F3F"/>
                </a:solidFill>
                <a:latin typeface="Barlow"/>
                <a:ea typeface="Barlow"/>
                <a:cs typeface="Barlow"/>
                <a:sym typeface="Barlow"/>
              </a:rPr>
              <a:t>app_gold</a:t>
            </a:r>
            <a:endParaRPr b="1" sz="1100">
              <a:solidFill>
                <a:srgbClr val="3F3F3F"/>
              </a:solidFill>
              <a:latin typeface="Barlow"/>
              <a:ea typeface="Barlow"/>
              <a:cs typeface="Barlow"/>
              <a:sym typeface="Barlow"/>
            </a:endParaRPr>
          </a:p>
          <a:p>
            <a:pPr indent="0" lvl="0" marL="0" marR="0" rtl="0" algn="ctr">
              <a:lnSpc>
                <a:spcPct val="110000"/>
              </a:lnSpc>
              <a:spcBef>
                <a:spcPts val="0"/>
              </a:spcBef>
              <a:spcAft>
                <a:spcPts val="0"/>
              </a:spcAft>
              <a:buNone/>
            </a:pPr>
            <a:r>
              <a:rPr lang="en-US" sz="1100">
                <a:solidFill>
                  <a:srgbClr val="3F3F3F"/>
                </a:solidFill>
                <a:latin typeface="Barlow"/>
                <a:ea typeface="Barlow"/>
                <a:cs typeface="Barlow"/>
                <a:sym typeface="Barlow"/>
              </a:rPr>
              <a:t>Clean data ready for </a:t>
            </a:r>
            <a:endParaRPr sz="1100">
              <a:solidFill>
                <a:srgbClr val="3F3F3F"/>
              </a:solidFill>
              <a:latin typeface="Barlow"/>
              <a:ea typeface="Barlow"/>
              <a:cs typeface="Barlow"/>
              <a:sym typeface="Barlow"/>
            </a:endParaRPr>
          </a:p>
          <a:p>
            <a:pPr indent="0" lvl="0" marL="0" marR="0" rtl="0" algn="ctr">
              <a:lnSpc>
                <a:spcPct val="110000"/>
              </a:lnSpc>
              <a:spcBef>
                <a:spcPts val="0"/>
              </a:spcBef>
              <a:spcAft>
                <a:spcPts val="0"/>
              </a:spcAft>
              <a:buNone/>
            </a:pPr>
            <a:r>
              <a:rPr lang="en-US" sz="1100">
                <a:solidFill>
                  <a:srgbClr val="3F3F3F"/>
                </a:solidFill>
                <a:latin typeface="Barlow"/>
                <a:ea typeface="Barlow"/>
                <a:cs typeface="Barlow"/>
                <a:sym typeface="Barlow"/>
              </a:rPr>
              <a:t>ML / Dashboards</a:t>
            </a:r>
            <a:endParaRPr sz="1100">
              <a:solidFill>
                <a:srgbClr val="3F3F3F"/>
              </a:solidFill>
              <a:latin typeface="Barlow"/>
              <a:ea typeface="Barlow"/>
              <a:cs typeface="Barlow"/>
              <a:sym typeface="Barlow"/>
            </a:endParaRPr>
          </a:p>
        </p:txBody>
      </p:sp>
      <p:cxnSp>
        <p:nvCxnSpPr>
          <p:cNvPr id="3184" name="Google Shape;3184;g279a4a6f3d1_0_2380"/>
          <p:cNvCxnSpPr/>
          <p:nvPr/>
        </p:nvCxnSpPr>
        <p:spPr>
          <a:xfrm>
            <a:off x="7780229" y="4146788"/>
            <a:ext cx="1095300" cy="600"/>
          </a:xfrm>
          <a:prstGeom prst="curvedConnector3">
            <a:avLst>
              <a:gd fmla="val 50000" name="adj1"/>
            </a:avLst>
          </a:prstGeom>
          <a:noFill/>
          <a:ln cap="flat" cmpd="sng" w="9525">
            <a:solidFill>
              <a:srgbClr val="8F8F8F"/>
            </a:solidFill>
            <a:prstDash val="solid"/>
            <a:round/>
            <a:headEnd len="med" w="med" type="none"/>
            <a:tailEnd len="med" w="med" type="stealth"/>
          </a:ln>
        </p:spPr>
      </p:cxnSp>
      <p:cxnSp>
        <p:nvCxnSpPr>
          <p:cNvPr id="3185" name="Google Shape;3185;g279a4a6f3d1_0_2380"/>
          <p:cNvCxnSpPr/>
          <p:nvPr/>
        </p:nvCxnSpPr>
        <p:spPr>
          <a:xfrm>
            <a:off x="6062279" y="4130688"/>
            <a:ext cx="884700" cy="600"/>
          </a:xfrm>
          <a:prstGeom prst="curvedConnector3">
            <a:avLst>
              <a:gd fmla="val 50000" name="adj1"/>
            </a:avLst>
          </a:prstGeom>
          <a:noFill/>
          <a:ln cap="flat" cmpd="sng" w="9525">
            <a:solidFill>
              <a:srgbClr val="8F8F8F"/>
            </a:solidFill>
            <a:prstDash val="solid"/>
            <a:round/>
            <a:headEnd len="med" w="med" type="none"/>
            <a:tailEnd len="med" w="med" type="stealth"/>
          </a:ln>
        </p:spPr>
      </p:cxnSp>
      <p:cxnSp>
        <p:nvCxnSpPr>
          <p:cNvPr id="3186" name="Google Shape;3186;g279a4a6f3d1_0_2380"/>
          <p:cNvCxnSpPr/>
          <p:nvPr/>
        </p:nvCxnSpPr>
        <p:spPr>
          <a:xfrm>
            <a:off x="4321344" y="4130688"/>
            <a:ext cx="884700" cy="600"/>
          </a:xfrm>
          <a:prstGeom prst="curvedConnector3">
            <a:avLst>
              <a:gd fmla="val 50000" name="adj1"/>
            </a:avLst>
          </a:prstGeom>
          <a:noFill/>
          <a:ln cap="flat" cmpd="sng" w="9525">
            <a:solidFill>
              <a:srgbClr val="8F8F8F"/>
            </a:solidFill>
            <a:prstDash val="solid"/>
            <a:round/>
            <a:headEnd len="med" w="med" type="none"/>
            <a:tailEnd len="med" w="med" type="stealth"/>
          </a:ln>
        </p:spPr>
      </p:cxnSp>
      <p:sp>
        <p:nvSpPr>
          <p:cNvPr id="3187" name="Google Shape;3187;g279a4a6f3d1_0_2380"/>
          <p:cNvSpPr/>
          <p:nvPr/>
        </p:nvSpPr>
        <p:spPr>
          <a:xfrm>
            <a:off x="527319" y="4539600"/>
            <a:ext cx="1259100" cy="6030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External database</a:t>
            </a:r>
            <a:endParaRPr b="1"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users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transactions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products </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items</a:t>
            </a:r>
            <a:endParaRPr sz="1100">
              <a:solidFill>
                <a:srgbClr val="3F3F3F"/>
              </a:solidFill>
              <a:latin typeface="Barlow"/>
              <a:ea typeface="Barlow"/>
              <a:cs typeface="Barlow"/>
              <a:sym typeface="Barlow"/>
            </a:endParaRPr>
          </a:p>
          <a:p>
            <a:pPr indent="0" lvl="0" marL="0" marR="0" rtl="0" algn="l">
              <a:lnSpc>
                <a:spcPct val="110000"/>
              </a:lnSpc>
              <a:spcBef>
                <a:spcPts val="0"/>
              </a:spcBef>
              <a:spcAft>
                <a:spcPts val="0"/>
              </a:spcAft>
              <a:buNone/>
            </a:pPr>
            <a:r>
              <a:rPr lang="en-US" sz="1100">
                <a:solidFill>
                  <a:srgbClr val="3F3F3F"/>
                </a:solidFill>
                <a:latin typeface="Barlow"/>
                <a:ea typeface="Barlow"/>
                <a:cs typeface="Barlow"/>
                <a:sym typeface="Barlow"/>
              </a:rPr>
              <a:t>      …</a:t>
            </a:r>
            <a:endParaRPr sz="1100">
              <a:solidFill>
                <a:srgbClr val="3F3F3F"/>
              </a:solidFill>
              <a:latin typeface="Barlow"/>
              <a:ea typeface="Barlow"/>
              <a:cs typeface="Barlow"/>
              <a:sym typeface="Barlow"/>
            </a:endParaRPr>
          </a:p>
        </p:txBody>
      </p:sp>
      <p:cxnSp>
        <p:nvCxnSpPr>
          <p:cNvPr id="3188" name="Google Shape;3188;g279a4a6f3d1_0_2380"/>
          <p:cNvCxnSpPr/>
          <p:nvPr/>
        </p:nvCxnSpPr>
        <p:spPr>
          <a:xfrm>
            <a:off x="1786434" y="4146775"/>
            <a:ext cx="1620000" cy="600"/>
          </a:xfrm>
          <a:prstGeom prst="curvedConnector3">
            <a:avLst>
              <a:gd fmla="val 50000" name="adj1"/>
            </a:avLst>
          </a:prstGeom>
          <a:noFill/>
          <a:ln cap="flat" cmpd="sng" w="9525">
            <a:solidFill>
              <a:srgbClr val="8F8F8F"/>
            </a:solidFill>
            <a:prstDash val="solid"/>
            <a:round/>
            <a:headEnd len="med" w="med" type="none"/>
            <a:tailEnd len="med" w="med" type="stealth"/>
          </a:ln>
        </p:spPr>
      </p:cxnSp>
      <p:sp>
        <p:nvSpPr>
          <p:cNvPr id="3189" name="Google Shape;3189;g279a4a6f3d1_0_2380"/>
          <p:cNvSpPr/>
          <p:nvPr/>
        </p:nvSpPr>
        <p:spPr>
          <a:xfrm>
            <a:off x="3170307" y="4651525"/>
            <a:ext cx="1259100" cy="306600"/>
          </a:xfrm>
          <a:prstGeom prst="rect">
            <a:avLst/>
          </a:prstGeom>
          <a:noFill/>
          <a:ln>
            <a:noFill/>
          </a:ln>
        </p:spPr>
        <p:txBody>
          <a:bodyPr anchorCtr="0" anchor="ctr" bIns="60925" lIns="0" spcFirstLastPara="1" rIns="0" wrap="square" tIns="60925">
            <a:noAutofit/>
          </a:bodyPr>
          <a:lstStyle/>
          <a:p>
            <a:pPr indent="0" lvl="0" marL="0" marR="0" rtl="0" algn="ctr">
              <a:lnSpc>
                <a:spcPct val="110000"/>
              </a:lnSpc>
              <a:spcBef>
                <a:spcPts val="0"/>
              </a:spcBef>
              <a:spcAft>
                <a:spcPts val="0"/>
              </a:spcAft>
              <a:buNone/>
            </a:pPr>
            <a:r>
              <a:rPr b="1" lang="en-US" sz="1100">
                <a:solidFill>
                  <a:srgbClr val="3F3F3F"/>
                </a:solidFill>
                <a:latin typeface="Barlow"/>
                <a:ea typeface="Barlow"/>
                <a:cs typeface="Barlow"/>
                <a:sym typeface="Barlow"/>
              </a:rPr>
              <a:t>raw cdc files</a:t>
            </a:r>
            <a:endParaRPr b="1" sz="1100">
              <a:solidFill>
                <a:srgbClr val="3F3F3F"/>
              </a:solidFill>
              <a:latin typeface="Barlow"/>
              <a:ea typeface="Barlow"/>
              <a:cs typeface="Barlow"/>
              <a:sym typeface="Barlow"/>
            </a:endParaRPr>
          </a:p>
          <a:p>
            <a:pPr indent="0" lvl="0" marL="0" marR="0" rtl="0" algn="ctr">
              <a:lnSpc>
                <a:spcPct val="110000"/>
              </a:lnSpc>
              <a:spcBef>
                <a:spcPts val="0"/>
              </a:spcBef>
              <a:spcAft>
                <a:spcPts val="0"/>
              </a:spcAft>
              <a:buNone/>
            </a:pPr>
            <a:r>
              <a:rPr lang="en-US" sz="1100">
                <a:solidFill>
                  <a:srgbClr val="3F3F3F"/>
                </a:solidFill>
                <a:latin typeface="Barlow"/>
                <a:ea typeface="Barlow"/>
                <a:cs typeface="Barlow"/>
                <a:sym typeface="Barlow"/>
              </a:rPr>
              <a:t>Sent on blob storage or message queue</a:t>
            </a:r>
            <a:endParaRPr sz="1100">
              <a:solidFill>
                <a:srgbClr val="3F3F3F"/>
              </a:solidFill>
              <a:latin typeface="Barlow"/>
              <a:ea typeface="Barlow"/>
              <a:cs typeface="Barlow"/>
              <a:sym typeface="Barlow"/>
            </a:endParaRPr>
          </a:p>
        </p:txBody>
      </p:sp>
      <p:cxnSp>
        <p:nvCxnSpPr>
          <p:cNvPr id="3190" name="Google Shape;3190;g279a4a6f3d1_0_2380"/>
          <p:cNvCxnSpPr/>
          <p:nvPr/>
        </p:nvCxnSpPr>
        <p:spPr>
          <a:xfrm rot="-5400000">
            <a:off x="2010379" y="3909890"/>
            <a:ext cx="3063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3191" name="Google Shape;3191;g279a4a6f3d1_0_2380"/>
          <p:cNvSpPr/>
          <p:nvPr/>
        </p:nvSpPr>
        <p:spPr>
          <a:xfrm>
            <a:off x="1636747" y="2982150"/>
            <a:ext cx="1136100" cy="738600"/>
          </a:xfrm>
          <a:prstGeom prst="rect">
            <a:avLst/>
          </a:prstGeom>
          <a:solidFill>
            <a:srgbClr val="F0F0F0">
              <a:alpha val="9800"/>
            </a:srgbClr>
          </a:solidFill>
          <a:ln cap="flat" cmpd="sng" w="9525">
            <a:solidFill>
              <a:srgbClr val="BFBFBF"/>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Extract cdc</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i="1" lang="en-US" sz="1100">
                <a:solidFill>
                  <a:srgbClr val="1B5161"/>
                </a:solidFill>
                <a:latin typeface="Barlow"/>
                <a:ea typeface="Barlow"/>
                <a:cs typeface="Barlow"/>
                <a:sym typeface="Barlow"/>
              </a:rPr>
              <a:t>External tool</a:t>
            </a:r>
            <a:endParaRPr i="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i="1" lang="en-US" sz="1100">
                <a:solidFill>
                  <a:srgbClr val="1B5161"/>
                </a:solidFill>
                <a:latin typeface="Barlow"/>
                <a:ea typeface="Barlow"/>
                <a:cs typeface="Barlow"/>
                <a:sym typeface="Barlow"/>
              </a:rPr>
              <a:t>                          …</a:t>
            </a:r>
            <a:endParaRPr i="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t/>
            </a:r>
            <a:endParaRPr sz="1100">
              <a:solidFill>
                <a:srgbClr val="1B5161"/>
              </a:solidFill>
              <a:latin typeface="Barlow"/>
              <a:ea typeface="Barlow"/>
              <a:cs typeface="Barlow"/>
              <a:sym typeface="Barlow"/>
            </a:endParaRPr>
          </a:p>
        </p:txBody>
      </p:sp>
      <p:pic>
        <p:nvPicPr>
          <p:cNvPr id="3192" name="Google Shape;3192;g279a4a6f3d1_0_2380"/>
          <p:cNvPicPr preferRelativeResize="0"/>
          <p:nvPr/>
        </p:nvPicPr>
        <p:blipFill>
          <a:blip r:embed="rId7">
            <a:alphaModFix/>
          </a:blip>
          <a:stretch>
            <a:fillRect/>
          </a:stretch>
        </p:blipFill>
        <p:spPr>
          <a:xfrm>
            <a:off x="2185475" y="3384294"/>
            <a:ext cx="222675" cy="222675"/>
          </a:xfrm>
          <a:prstGeom prst="rect">
            <a:avLst/>
          </a:prstGeom>
          <a:noFill/>
          <a:ln>
            <a:noFill/>
          </a:ln>
        </p:spPr>
      </p:pic>
      <p:pic>
        <p:nvPicPr>
          <p:cNvPr id="3193" name="Google Shape;3193;g279a4a6f3d1_0_2380"/>
          <p:cNvPicPr preferRelativeResize="0"/>
          <p:nvPr/>
        </p:nvPicPr>
        <p:blipFill>
          <a:blip r:embed="rId8">
            <a:alphaModFix/>
          </a:blip>
          <a:stretch>
            <a:fillRect/>
          </a:stretch>
        </p:blipFill>
        <p:spPr>
          <a:xfrm>
            <a:off x="1892153" y="3383849"/>
            <a:ext cx="222675" cy="222675"/>
          </a:xfrm>
          <a:prstGeom prst="rect">
            <a:avLst/>
          </a:prstGeom>
          <a:noFill/>
          <a:ln>
            <a:noFill/>
          </a:ln>
        </p:spPr>
      </p:pic>
      <p:cxnSp>
        <p:nvCxnSpPr>
          <p:cNvPr id="3194" name="Google Shape;3194;g279a4a6f3d1_0_2380"/>
          <p:cNvCxnSpPr/>
          <p:nvPr/>
        </p:nvCxnSpPr>
        <p:spPr>
          <a:xfrm rot="-5400000">
            <a:off x="4475508" y="3807578"/>
            <a:ext cx="4065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3195" name="Google Shape;3195;g279a4a6f3d1_0_2380"/>
          <p:cNvSpPr/>
          <p:nvPr/>
        </p:nvSpPr>
        <p:spPr>
          <a:xfrm>
            <a:off x="4151976" y="2829750"/>
            <a:ext cx="1136100" cy="738600"/>
          </a:xfrm>
          <a:prstGeom prst="rect">
            <a:avLst/>
          </a:prstGeom>
          <a:solidFill>
            <a:srgbClr val="F2F2F2"/>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Auto Loader</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lang="en-US" sz="1100">
                <a:solidFill>
                  <a:srgbClr val="1B5161"/>
                </a:solidFill>
                <a:latin typeface="Barlow"/>
                <a:ea typeface="Barlow"/>
                <a:cs typeface="Barlow"/>
                <a:sym typeface="Barlow"/>
              </a:rPr>
              <a:t>Incrementally load new data</a:t>
            </a:r>
            <a:endParaRPr sz="1100">
              <a:solidFill>
                <a:srgbClr val="1B5161"/>
              </a:solidFill>
              <a:latin typeface="Barlow"/>
              <a:ea typeface="Barlow"/>
              <a:cs typeface="Barlow"/>
              <a:sym typeface="Barlow"/>
            </a:endParaRPr>
          </a:p>
        </p:txBody>
      </p:sp>
      <p:cxnSp>
        <p:nvCxnSpPr>
          <p:cNvPr id="3196" name="Google Shape;3196;g279a4a6f3d1_0_2380"/>
          <p:cNvCxnSpPr/>
          <p:nvPr/>
        </p:nvCxnSpPr>
        <p:spPr>
          <a:xfrm rot="-5400000">
            <a:off x="6258151" y="3807578"/>
            <a:ext cx="4065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3197" name="Google Shape;3197;g279a4a6f3d1_0_2380"/>
          <p:cNvSpPr/>
          <p:nvPr/>
        </p:nvSpPr>
        <p:spPr>
          <a:xfrm>
            <a:off x="5744751" y="2829750"/>
            <a:ext cx="1326000" cy="738600"/>
          </a:xfrm>
          <a:prstGeom prst="rect">
            <a:avLst/>
          </a:prstGeom>
          <a:solidFill>
            <a:srgbClr val="F2F2F2"/>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Delta SQL Merge</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lang="en-US" sz="1100">
                <a:solidFill>
                  <a:srgbClr val="1B5161"/>
                </a:solidFill>
                <a:latin typeface="Barlow"/>
                <a:ea typeface="Barlow"/>
                <a:cs typeface="Barlow"/>
                <a:sym typeface="Barlow"/>
              </a:rPr>
              <a:t>Merge based on client ID</a:t>
            </a:r>
            <a:endParaRPr sz="1100">
              <a:solidFill>
                <a:srgbClr val="1B5161"/>
              </a:solidFill>
              <a:latin typeface="Barlow"/>
              <a:ea typeface="Barlow"/>
              <a:cs typeface="Barlow"/>
              <a:sym typeface="Barlow"/>
            </a:endParaRPr>
          </a:p>
        </p:txBody>
      </p:sp>
      <p:cxnSp>
        <p:nvCxnSpPr>
          <p:cNvPr id="3198" name="Google Shape;3198;g279a4a6f3d1_0_2380"/>
          <p:cNvCxnSpPr/>
          <p:nvPr/>
        </p:nvCxnSpPr>
        <p:spPr>
          <a:xfrm rot="-5400000">
            <a:off x="8143901" y="3807578"/>
            <a:ext cx="406500" cy="600"/>
          </a:xfrm>
          <a:prstGeom prst="curvedConnector3">
            <a:avLst>
              <a:gd fmla="val 50000" name="adj1"/>
            </a:avLst>
          </a:prstGeom>
          <a:noFill/>
          <a:ln cap="flat" cmpd="sng" w="9525">
            <a:solidFill>
              <a:srgbClr val="8F8F8F"/>
            </a:solidFill>
            <a:prstDash val="dot"/>
            <a:round/>
            <a:headEnd len="med" w="med" type="stealth"/>
            <a:tailEnd len="med" w="med" type="none"/>
          </a:ln>
        </p:spPr>
      </p:cxnSp>
      <p:sp>
        <p:nvSpPr>
          <p:cNvPr id="3199" name="Google Shape;3199;g279a4a6f3d1_0_2380"/>
          <p:cNvSpPr/>
          <p:nvPr/>
        </p:nvSpPr>
        <p:spPr>
          <a:xfrm>
            <a:off x="7667929" y="2829750"/>
            <a:ext cx="1378800" cy="738600"/>
          </a:xfrm>
          <a:prstGeom prst="rect">
            <a:avLst/>
          </a:prstGeom>
          <a:solidFill>
            <a:srgbClr val="F2F2F2"/>
          </a:solidFill>
          <a:ln cap="flat" cmpd="sng" w="9525">
            <a:solidFill>
              <a:srgbClr val="DCDC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100">
                <a:solidFill>
                  <a:srgbClr val="1B5161"/>
                </a:solidFill>
                <a:latin typeface="Barlow"/>
                <a:ea typeface="Barlow"/>
                <a:cs typeface="Barlow"/>
                <a:sym typeface="Barlow"/>
              </a:rPr>
              <a:t>Delta CDC + Merge</a:t>
            </a:r>
            <a:endParaRPr b="1" sz="1100">
              <a:solidFill>
                <a:srgbClr val="1B5161"/>
              </a:solidFill>
              <a:latin typeface="Barlow"/>
              <a:ea typeface="Barlow"/>
              <a:cs typeface="Barlow"/>
              <a:sym typeface="Barlow"/>
            </a:endParaRPr>
          </a:p>
          <a:p>
            <a:pPr indent="0" lvl="0" marL="0" marR="0" rtl="0" algn="ctr">
              <a:lnSpc>
                <a:spcPct val="100000"/>
              </a:lnSpc>
              <a:spcBef>
                <a:spcPts val="0"/>
              </a:spcBef>
              <a:spcAft>
                <a:spcPts val="0"/>
              </a:spcAft>
              <a:buNone/>
            </a:pPr>
            <a:r>
              <a:rPr lang="en-US" sz="1100">
                <a:solidFill>
                  <a:srgbClr val="1B5161"/>
                </a:solidFill>
                <a:latin typeface="Barlow"/>
                <a:ea typeface="Barlow"/>
                <a:cs typeface="Barlow"/>
                <a:sym typeface="Barlow"/>
              </a:rPr>
              <a:t>Propagate updates downstream</a:t>
            </a:r>
            <a:endParaRPr sz="1100">
              <a:solidFill>
                <a:srgbClr val="1B5161"/>
              </a:solidFill>
              <a:latin typeface="Barlow"/>
              <a:ea typeface="Barlow"/>
              <a:cs typeface="Barlow"/>
              <a:sym typeface="Barlow"/>
            </a:endParaRPr>
          </a:p>
        </p:txBody>
      </p:sp>
      <p:sp>
        <p:nvSpPr>
          <p:cNvPr id="3200" name="Google Shape;3200;g279a4a6f3d1_0_2380"/>
          <p:cNvSpPr txBox="1"/>
          <p:nvPr/>
        </p:nvSpPr>
        <p:spPr>
          <a:xfrm>
            <a:off x="6159146" y="2419128"/>
            <a:ext cx="3000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a:latin typeface="Courier New"/>
                <a:ea typeface="Courier New"/>
                <a:cs typeface="Courier New"/>
                <a:sym typeface="Courier New"/>
              </a:rPr>
              <a:t>delta.enableChangeDataFeed = true</a:t>
            </a:r>
            <a:endParaRPr b="1" sz="900">
              <a:latin typeface="Courier New"/>
              <a:ea typeface="Courier New"/>
              <a:cs typeface="Courier New"/>
              <a:sym typeface="Courier New"/>
            </a:endParaRPr>
          </a:p>
        </p:txBody>
      </p:sp>
      <p:cxnSp>
        <p:nvCxnSpPr>
          <p:cNvPr id="3201" name="Google Shape;3201;g279a4a6f3d1_0_2380"/>
          <p:cNvCxnSpPr/>
          <p:nvPr/>
        </p:nvCxnSpPr>
        <p:spPr>
          <a:xfrm rot="-5400000">
            <a:off x="6943556" y="3205828"/>
            <a:ext cx="913200" cy="600"/>
          </a:xfrm>
          <a:prstGeom prst="curvedConnector3">
            <a:avLst>
              <a:gd fmla="val 50000" name="adj1"/>
            </a:avLst>
          </a:prstGeom>
          <a:noFill/>
          <a:ln cap="flat" cmpd="sng" w="9525">
            <a:solidFill>
              <a:srgbClr val="8F8F8F"/>
            </a:solidFill>
            <a:prstDash val="dot"/>
            <a:round/>
            <a:headEnd len="med" w="med" type="stealth"/>
            <a:tailEnd len="med" w="med" type="none"/>
          </a:ln>
        </p:spPr>
      </p:cxnSp>
      <p:pic>
        <p:nvPicPr>
          <p:cNvPr id="3202" name="Google Shape;3202;g279a4a6f3d1_0_2380"/>
          <p:cNvPicPr preferRelativeResize="0"/>
          <p:nvPr/>
        </p:nvPicPr>
        <p:blipFill>
          <a:blip r:embed="rId9">
            <a:alphaModFix/>
          </a:blip>
          <a:stretch>
            <a:fillRect/>
          </a:stretch>
        </p:blipFill>
        <p:spPr>
          <a:xfrm>
            <a:off x="10302189" y="3565180"/>
            <a:ext cx="1147500" cy="987721"/>
          </a:xfrm>
          <a:prstGeom prst="rect">
            <a:avLst/>
          </a:prstGeom>
          <a:noFill/>
          <a:ln>
            <a:noFill/>
          </a:ln>
          <a:effectLst>
            <a:outerShdw blurRad="428625" rotWithShape="0" algn="bl" dir="5400000" dist="76200">
              <a:srgbClr val="000000">
                <a:alpha val="12000"/>
              </a:srgbClr>
            </a:outerShdw>
          </a:effectLst>
        </p:spPr>
      </p:pic>
      <p:cxnSp>
        <p:nvCxnSpPr>
          <p:cNvPr id="3203" name="Google Shape;3203;g279a4a6f3d1_0_2380"/>
          <p:cNvCxnSpPr/>
          <p:nvPr/>
        </p:nvCxnSpPr>
        <p:spPr>
          <a:xfrm>
            <a:off x="9671502" y="4146788"/>
            <a:ext cx="500700" cy="600"/>
          </a:xfrm>
          <a:prstGeom prst="curvedConnector3">
            <a:avLst>
              <a:gd fmla="val 50000" name="adj1"/>
            </a:avLst>
          </a:prstGeom>
          <a:noFill/>
          <a:ln cap="flat" cmpd="sng" w="9525">
            <a:solidFill>
              <a:srgbClr val="8F8F8F"/>
            </a:solidFill>
            <a:prstDash val="solid"/>
            <a:round/>
            <a:headEnd len="med" w="med" type="none"/>
            <a:tailEnd len="med" w="med" type="stealth"/>
          </a:ln>
        </p:spPr>
      </p:cxnSp>
      <p:pic>
        <p:nvPicPr>
          <p:cNvPr id="3204" name="Google Shape;3204;g279a4a6f3d1_0_2380"/>
          <p:cNvPicPr preferRelativeResize="0"/>
          <p:nvPr/>
        </p:nvPicPr>
        <p:blipFill>
          <a:blip r:embed="rId10">
            <a:alphaModFix/>
          </a:blip>
          <a:stretch>
            <a:fillRect/>
          </a:stretch>
        </p:blipFill>
        <p:spPr>
          <a:xfrm>
            <a:off x="3555077" y="3883873"/>
            <a:ext cx="268500" cy="268500"/>
          </a:xfrm>
          <a:prstGeom prst="rect">
            <a:avLst/>
          </a:prstGeom>
          <a:noFill/>
          <a:ln>
            <a:noFill/>
          </a:ln>
        </p:spPr>
      </p:pic>
      <p:pic>
        <p:nvPicPr>
          <p:cNvPr id="3205" name="Google Shape;3205;g279a4a6f3d1_0_2380"/>
          <p:cNvPicPr preferRelativeResize="0"/>
          <p:nvPr/>
        </p:nvPicPr>
        <p:blipFill>
          <a:blip r:embed="rId10">
            <a:alphaModFix/>
          </a:blip>
          <a:stretch>
            <a:fillRect/>
          </a:stretch>
        </p:blipFill>
        <p:spPr>
          <a:xfrm>
            <a:off x="3854177" y="3883873"/>
            <a:ext cx="268500" cy="268500"/>
          </a:xfrm>
          <a:prstGeom prst="rect">
            <a:avLst/>
          </a:prstGeom>
          <a:noFill/>
          <a:ln>
            <a:noFill/>
          </a:ln>
        </p:spPr>
      </p:pic>
      <p:pic>
        <p:nvPicPr>
          <p:cNvPr id="3206" name="Google Shape;3206;g279a4a6f3d1_0_2380"/>
          <p:cNvPicPr preferRelativeResize="0"/>
          <p:nvPr/>
        </p:nvPicPr>
        <p:blipFill>
          <a:blip r:embed="rId10">
            <a:alphaModFix/>
          </a:blip>
          <a:stretch>
            <a:fillRect/>
          </a:stretch>
        </p:blipFill>
        <p:spPr>
          <a:xfrm>
            <a:off x="3707515" y="4188673"/>
            <a:ext cx="268500" cy="268500"/>
          </a:xfrm>
          <a:prstGeom prst="rect">
            <a:avLst/>
          </a:prstGeom>
          <a:noFill/>
          <a:ln>
            <a:noFill/>
          </a:ln>
        </p:spPr>
      </p:pic>
      <p:pic>
        <p:nvPicPr>
          <p:cNvPr id="3207" name="Google Shape;3207;g279a4a6f3d1_0_2380"/>
          <p:cNvPicPr preferRelativeResize="0"/>
          <p:nvPr/>
        </p:nvPicPr>
        <p:blipFill rotWithShape="1">
          <a:blip r:embed="rId11">
            <a:alphaModFix/>
          </a:blip>
          <a:srcRect b="0" l="0" r="0" t="0"/>
          <a:stretch/>
        </p:blipFill>
        <p:spPr>
          <a:xfrm>
            <a:off x="688953" y="3409932"/>
            <a:ext cx="782185" cy="7821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g279a4a6f3d1_0_417"/>
          <p:cNvSpPr/>
          <p:nvPr/>
        </p:nvSpPr>
        <p:spPr>
          <a:xfrm>
            <a:off x="749450" y="4956500"/>
            <a:ext cx="9832800" cy="3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4" name="Google Shape;1094;g279a4a6f3d1_0_417"/>
          <p:cNvSpPr txBox="1"/>
          <p:nvPr/>
        </p:nvSpPr>
        <p:spPr>
          <a:xfrm>
            <a:off x="885184" y="4848950"/>
            <a:ext cx="468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(Optional) Deletion Vectors</a:t>
            </a:r>
            <a:endParaRPr sz="2400">
              <a:solidFill>
                <a:schemeClr val="accent2"/>
              </a:solidFill>
              <a:latin typeface="DM Sans"/>
              <a:ea typeface="DM Sans"/>
              <a:cs typeface="DM Sans"/>
              <a:sym typeface="DM Sans"/>
            </a:endParaRPr>
          </a:p>
        </p:txBody>
      </p:sp>
      <p:sp>
        <p:nvSpPr>
          <p:cNvPr id="1095" name="Google Shape;1095;g279a4a6f3d1_0_417"/>
          <p:cNvSpPr/>
          <p:nvPr/>
        </p:nvSpPr>
        <p:spPr>
          <a:xfrm>
            <a:off x="2373856" y="4617450"/>
            <a:ext cx="8208600" cy="339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6" name="Google Shape;1096;g279a4a6f3d1_0_417"/>
          <p:cNvSpPr/>
          <p:nvPr/>
        </p:nvSpPr>
        <p:spPr>
          <a:xfrm>
            <a:off x="749450" y="4195900"/>
            <a:ext cx="9832800" cy="416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7" name="Google Shape;1097;g279a4a6f3d1_0_417"/>
          <p:cNvSpPr/>
          <p:nvPr/>
        </p:nvSpPr>
        <p:spPr>
          <a:xfrm>
            <a:off x="749450" y="3541900"/>
            <a:ext cx="9832800" cy="654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8" name="Google Shape;1098;g279a4a6f3d1_0_417"/>
          <p:cNvSpPr txBox="1"/>
          <p:nvPr>
            <p:ph idx="1" type="body"/>
          </p:nvPr>
        </p:nvSpPr>
        <p:spPr>
          <a:xfrm>
            <a:off x="6083255" y="1412325"/>
            <a:ext cx="53280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000">
                <a:latin typeface="Consolas"/>
                <a:ea typeface="Consolas"/>
                <a:cs typeface="Consolas"/>
                <a:sym typeface="Consolas"/>
              </a:rPr>
              <a:t>/mytable/</a:t>
            </a:r>
            <a:br>
              <a:rPr lang="en-US" sz="2000">
                <a:latin typeface="Consolas"/>
                <a:ea typeface="Consolas"/>
                <a:cs typeface="Consolas"/>
                <a:sym typeface="Consolas"/>
              </a:rPr>
            </a:br>
            <a:r>
              <a:rPr lang="en-US" sz="2000">
                <a:latin typeface="Consolas"/>
                <a:ea typeface="Consolas"/>
                <a:cs typeface="Consolas"/>
                <a:sym typeface="Consolas"/>
              </a:rPr>
              <a:t>	_delta_log/</a:t>
            </a:r>
            <a:br>
              <a:rPr lang="en-US" sz="2000">
                <a:latin typeface="Consolas"/>
                <a:ea typeface="Consolas"/>
                <a:cs typeface="Consolas"/>
                <a:sym typeface="Consolas"/>
              </a:rPr>
            </a:br>
            <a:r>
              <a:rPr lang="en-US" sz="2000">
                <a:latin typeface="Consolas"/>
                <a:ea typeface="Consolas"/>
                <a:cs typeface="Consolas"/>
                <a:sym typeface="Consolas"/>
              </a:rPr>
              <a:t>		00010.checkpoint.parquet</a:t>
            </a:r>
            <a:br>
              <a:rPr lang="en-US" sz="2000">
                <a:latin typeface="Consolas"/>
                <a:ea typeface="Consolas"/>
                <a:cs typeface="Consolas"/>
                <a:sym typeface="Consolas"/>
              </a:rPr>
            </a:br>
            <a:r>
              <a:rPr lang="en-US" sz="2000">
                <a:latin typeface="Consolas"/>
                <a:ea typeface="Consolas"/>
                <a:cs typeface="Consolas"/>
                <a:sym typeface="Consolas"/>
              </a:rPr>
              <a:t>		00011.json</a:t>
            </a:r>
            <a:br>
              <a:rPr lang="en-US" sz="2000">
                <a:latin typeface="Consolas"/>
                <a:ea typeface="Consolas"/>
                <a:cs typeface="Consolas"/>
                <a:sym typeface="Consolas"/>
              </a:rPr>
            </a:br>
            <a:r>
              <a:rPr lang="en-US" sz="2000">
                <a:latin typeface="Consolas"/>
                <a:ea typeface="Consolas"/>
                <a:cs typeface="Consolas"/>
                <a:sym typeface="Consolas"/>
              </a:rPr>
              <a:t>		00012.json</a:t>
            </a:r>
            <a:br>
              <a:rPr lang="en-US" sz="2000">
                <a:latin typeface="Consolas"/>
                <a:ea typeface="Consolas"/>
                <a:cs typeface="Consolas"/>
                <a:sym typeface="Consolas"/>
              </a:rPr>
            </a:br>
            <a:r>
              <a:rPr lang="en-US" sz="2000">
                <a:latin typeface="Consolas"/>
                <a:ea typeface="Consolas"/>
                <a:cs typeface="Consolas"/>
                <a:sym typeface="Consolas"/>
              </a:rPr>
              <a:t>		_last_checkpoint</a:t>
            </a:r>
            <a:br>
              <a:rPr lang="en-US" sz="2000">
                <a:latin typeface="Consolas"/>
                <a:ea typeface="Consolas"/>
                <a:cs typeface="Consolas"/>
                <a:sym typeface="Consolas"/>
              </a:rPr>
            </a:br>
            <a:r>
              <a:rPr lang="en-US" sz="2000">
                <a:latin typeface="Consolas"/>
                <a:ea typeface="Consolas"/>
                <a:cs typeface="Consolas"/>
                <a:sym typeface="Consolas"/>
              </a:rPr>
              <a:t>	_change_data/</a:t>
            </a:r>
            <a:br>
              <a:rPr lang="en-US" sz="2000">
                <a:latin typeface="Consolas"/>
                <a:ea typeface="Consolas"/>
                <a:cs typeface="Consolas"/>
                <a:sym typeface="Consolas"/>
              </a:rPr>
            </a:br>
            <a:r>
              <a:rPr lang="en-US" sz="2000">
                <a:latin typeface="Consolas"/>
                <a:ea typeface="Consolas"/>
                <a:cs typeface="Consolas"/>
                <a:sym typeface="Consolas"/>
              </a:rPr>
              <a:t>		cdc-file1.snappy.parquet</a:t>
            </a:r>
            <a:br>
              <a:rPr lang="en-US" sz="2000">
                <a:latin typeface="Consolas"/>
                <a:ea typeface="Consolas"/>
                <a:cs typeface="Consolas"/>
                <a:sym typeface="Consolas"/>
              </a:rPr>
            </a:br>
            <a:r>
              <a:rPr lang="en-US" sz="2000">
                <a:latin typeface="Consolas"/>
                <a:ea typeface="Consolas"/>
                <a:cs typeface="Consolas"/>
                <a:sym typeface="Consolas"/>
              </a:rPr>
              <a:t>	date=2024-06-14/</a:t>
            </a:r>
            <a:br>
              <a:rPr lang="en-US" sz="2000">
                <a:latin typeface="Consolas"/>
                <a:ea typeface="Consolas"/>
                <a:cs typeface="Consolas"/>
                <a:sym typeface="Consolas"/>
              </a:rPr>
            </a:br>
            <a:r>
              <a:rPr lang="en-US" sz="2000">
                <a:latin typeface="Consolas"/>
                <a:ea typeface="Consolas"/>
                <a:cs typeface="Consolas"/>
                <a:sym typeface="Consolas"/>
              </a:rPr>
              <a:t>		file-1.snappy.parquet</a:t>
            </a:r>
            <a:br>
              <a:rPr lang="en-US" sz="2000">
                <a:latin typeface="Consolas"/>
                <a:ea typeface="Consolas"/>
                <a:cs typeface="Consolas"/>
                <a:sym typeface="Consolas"/>
              </a:rPr>
            </a:br>
            <a:r>
              <a:rPr lang="en-US" sz="2000">
                <a:latin typeface="Consolas"/>
                <a:ea typeface="Consolas"/>
                <a:cs typeface="Consolas"/>
                <a:sym typeface="Consolas"/>
              </a:rPr>
              <a:t>	deletion_vector1.bin</a:t>
            </a:r>
            <a:endParaRPr sz="2000">
              <a:latin typeface="Consolas"/>
              <a:ea typeface="Consolas"/>
              <a:cs typeface="Consolas"/>
              <a:sym typeface="Consolas"/>
            </a:endParaRPr>
          </a:p>
        </p:txBody>
      </p:sp>
      <p:sp>
        <p:nvSpPr>
          <p:cNvPr id="1099" name="Google Shape;1099;g279a4a6f3d1_0_417"/>
          <p:cNvSpPr/>
          <p:nvPr/>
        </p:nvSpPr>
        <p:spPr>
          <a:xfrm>
            <a:off x="2367505" y="3192100"/>
            <a:ext cx="6936000" cy="349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00" name="Google Shape;1100;g279a4a6f3d1_0_417"/>
          <p:cNvSpPr/>
          <p:nvPr/>
        </p:nvSpPr>
        <p:spPr>
          <a:xfrm>
            <a:off x="2367505" y="1717000"/>
            <a:ext cx="8208600" cy="1824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01" name="Google Shape;1101;g279a4a6f3d1_0_417"/>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Delta Lake on Disk</a:t>
            </a:r>
            <a:endParaRPr/>
          </a:p>
        </p:txBody>
      </p:sp>
      <p:sp>
        <p:nvSpPr>
          <p:cNvPr id="1102" name="Google Shape;1102;g279a4a6f3d1_0_417"/>
          <p:cNvSpPr txBox="1"/>
          <p:nvPr/>
        </p:nvSpPr>
        <p:spPr>
          <a:xfrm>
            <a:off x="2373856" y="1691525"/>
            <a:ext cx="293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Transaction Log</a:t>
            </a:r>
            <a:endParaRPr sz="2400">
              <a:solidFill>
                <a:schemeClr val="accent2"/>
              </a:solidFill>
              <a:latin typeface="DM Sans"/>
              <a:ea typeface="DM Sans"/>
              <a:cs typeface="DM Sans"/>
              <a:sym typeface="DM Sans"/>
            </a:endParaRPr>
          </a:p>
        </p:txBody>
      </p:sp>
      <p:sp>
        <p:nvSpPr>
          <p:cNvPr id="1103" name="Google Shape;1103;g279a4a6f3d1_0_417"/>
          <p:cNvSpPr/>
          <p:nvPr/>
        </p:nvSpPr>
        <p:spPr>
          <a:xfrm>
            <a:off x="2367517" y="2136950"/>
            <a:ext cx="8208600" cy="1055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04" name="Google Shape;1104;g279a4a6f3d1_0_417"/>
          <p:cNvSpPr txBox="1"/>
          <p:nvPr/>
        </p:nvSpPr>
        <p:spPr>
          <a:xfrm>
            <a:off x="2373868" y="2374600"/>
            <a:ext cx="408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Commits &amp; Checkpoints</a:t>
            </a:r>
            <a:endParaRPr sz="2400">
              <a:solidFill>
                <a:schemeClr val="accent2"/>
              </a:solidFill>
              <a:latin typeface="DM Sans"/>
              <a:ea typeface="DM Sans"/>
              <a:cs typeface="DM Sans"/>
              <a:sym typeface="DM Sans"/>
            </a:endParaRPr>
          </a:p>
        </p:txBody>
      </p:sp>
      <p:sp>
        <p:nvSpPr>
          <p:cNvPr id="1105" name="Google Shape;1105;g279a4a6f3d1_0_417"/>
          <p:cNvSpPr txBox="1"/>
          <p:nvPr/>
        </p:nvSpPr>
        <p:spPr>
          <a:xfrm>
            <a:off x="2373856" y="3057675"/>
            <a:ext cx="320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Checkpoint pointer</a:t>
            </a:r>
            <a:endParaRPr sz="2400">
              <a:solidFill>
                <a:schemeClr val="accent2"/>
              </a:solidFill>
              <a:latin typeface="DM Sans"/>
              <a:ea typeface="DM Sans"/>
              <a:cs typeface="DM Sans"/>
              <a:sym typeface="DM Sans"/>
            </a:endParaRPr>
          </a:p>
        </p:txBody>
      </p:sp>
      <p:sp>
        <p:nvSpPr>
          <p:cNvPr id="1106" name="Google Shape;1106;g279a4a6f3d1_0_417"/>
          <p:cNvSpPr txBox="1"/>
          <p:nvPr/>
        </p:nvSpPr>
        <p:spPr>
          <a:xfrm>
            <a:off x="885034" y="3611775"/>
            <a:ext cx="468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(Optional) Change Data </a:t>
            </a:r>
            <a:endParaRPr sz="2400">
              <a:solidFill>
                <a:schemeClr val="accent2"/>
              </a:solidFill>
              <a:latin typeface="DM Sans"/>
              <a:ea typeface="DM Sans"/>
              <a:cs typeface="DM Sans"/>
              <a:sym typeface="DM Sans"/>
            </a:endParaRPr>
          </a:p>
        </p:txBody>
      </p:sp>
      <p:sp>
        <p:nvSpPr>
          <p:cNvPr id="1107" name="Google Shape;1107;g279a4a6f3d1_0_417"/>
          <p:cNvSpPr txBox="1"/>
          <p:nvPr/>
        </p:nvSpPr>
        <p:spPr>
          <a:xfrm>
            <a:off x="885034" y="4165875"/>
            <a:ext cx="468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(Optional) Partition Directories</a:t>
            </a:r>
            <a:endParaRPr sz="2400">
              <a:solidFill>
                <a:schemeClr val="accent2"/>
              </a:solidFill>
              <a:latin typeface="DM Sans"/>
              <a:ea typeface="DM Sans"/>
              <a:cs typeface="DM Sans"/>
              <a:sym typeface="DM Sans"/>
            </a:endParaRPr>
          </a:p>
        </p:txBody>
      </p:sp>
      <p:sp>
        <p:nvSpPr>
          <p:cNvPr id="1108" name="Google Shape;1108;g279a4a6f3d1_0_417"/>
          <p:cNvSpPr txBox="1"/>
          <p:nvPr/>
        </p:nvSpPr>
        <p:spPr>
          <a:xfrm>
            <a:off x="2373856" y="4500025"/>
            <a:ext cx="3200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Data</a:t>
            </a:r>
            <a:endParaRPr sz="2400">
              <a:solidFill>
                <a:schemeClr val="accent2"/>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11" name="Shape 3211"/>
        <p:cNvGrpSpPr/>
        <p:nvPr/>
      </p:nvGrpSpPr>
      <p:grpSpPr>
        <a:xfrm>
          <a:off x="0" y="0"/>
          <a:ext cx="0" cy="0"/>
          <a:chOff x="0" y="0"/>
          <a:chExt cx="0" cy="0"/>
        </a:xfrm>
      </p:grpSpPr>
      <p:sp>
        <p:nvSpPr>
          <p:cNvPr id="3212" name="Google Shape;3212;g279a4a6f3d1_0_2419"/>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Incremental processing with Delta Lake</a:t>
            </a:r>
            <a:endParaRPr/>
          </a:p>
        </p:txBody>
      </p:sp>
      <p:sp>
        <p:nvSpPr>
          <p:cNvPr id="3213" name="Google Shape;3213;g279a4a6f3d1_0_2419"/>
          <p:cNvSpPr txBox="1"/>
          <p:nvPr>
            <p:ph idx="1" type="body"/>
          </p:nvPr>
        </p:nvSpPr>
        <p:spPr>
          <a:xfrm>
            <a:off x="762016" y="2899475"/>
            <a:ext cx="4915500" cy="31596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latin typeface="Consolas"/>
                <a:ea typeface="Consolas"/>
                <a:cs typeface="Consolas"/>
                <a:sym typeface="Consolas"/>
              </a:rPr>
              <a:t>spark.readStream</a:t>
            </a:r>
            <a:br>
              <a:rPr lang="en-US">
                <a:latin typeface="Consolas"/>
                <a:ea typeface="Consolas"/>
                <a:cs typeface="Consolas"/>
                <a:sym typeface="Consolas"/>
              </a:rPr>
            </a:br>
            <a:r>
              <a:rPr lang="en-US">
                <a:latin typeface="Consolas"/>
                <a:ea typeface="Consolas"/>
                <a:cs typeface="Consolas"/>
                <a:sym typeface="Consolas"/>
              </a:rPr>
              <a:t>  .format("delta")</a:t>
            </a:r>
            <a:br>
              <a:rPr lang="en-US">
                <a:latin typeface="Consolas"/>
                <a:ea typeface="Consolas"/>
                <a:cs typeface="Consolas"/>
                <a:sym typeface="Consolas"/>
              </a:rPr>
            </a:br>
            <a:r>
              <a:rPr lang="en-US">
                <a:latin typeface="Consolas"/>
                <a:ea typeface="Consolas"/>
                <a:cs typeface="Consolas"/>
                <a:sym typeface="Consolas"/>
              </a:rPr>
              <a:t>  .option("readChangeFeed", "true")</a:t>
            </a:r>
            <a:br>
              <a:rPr lang="en-US">
                <a:latin typeface="Consolas"/>
                <a:ea typeface="Consolas"/>
                <a:cs typeface="Consolas"/>
                <a:sym typeface="Consolas"/>
              </a:rPr>
            </a:br>
            <a:r>
              <a:rPr lang="en-US">
                <a:latin typeface="Consolas"/>
                <a:ea typeface="Consolas"/>
                <a:cs typeface="Consolas"/>
                <a:sym typeface="Consolas"/>
              </a:rPr>
              <a:t>  .table("app_silver")</a:t>
            </a:r>
            <a:br>
              <a:rPr lang="en-US">
                <a:latin typeface="Consolas"/>
                <a:ea typeface="Consolas"/>
                <a:cs typeface="Consolas"/>
                <a:sym typeface="Consolas"/>
              </a:rPr>
            </a:br>
            <a:r>
              <a:rPr lang="en-US">
                <a:latin typeface="Consolas"/>
                <a:ea typeface="Consolas"/>
                <a:cs typeface="Consolas"/>
                <a:sym typeface="Consolas"/>
              </a:rPr>
              <a:t>  .agg(...)</a:t>
            </a:r>
            <a:br>
              <a:rPr lang="en-US">
                <a:latin typeface="Consolas"/>
                <a:ea typeface="Consolas"/>
                <a:cs typeface="Consolas"/>
                <a:sym typeface="Consolas"/>
              </a:rPr>
            </a:br>
            <a:r>
              <a:rPr lang="en-US">
                <a:latin typeface="Consolas"/>
                <a:ea typeface="Consolas"/>
                <a:cs typeface="Consolas"/>
                <a:sym typeface="Consolas"/>
              </a:rPr>
              <a:t>  .writeStream</a:t>
            </a:r>
            <a:br>
              <a:rPr lang="en-US">
                <a:latin typeface="Consolas"/>
                <a:ea typeface="Consolas"/>
                <a:cs typeface="Consolas"/>
                <a:sym typeface="Consolas"/>
              </a:rPr>
            </a:br>
            <a:r>
              <a:rPr lang="en-US">
                <a:latin typeface="Consolas"/>
                <a:ea typeface="Consolas"/>
                <a:cs typeface="Consolas"/>
                <a:sym typeface="Consolas"/>
              </a:rPr>
              <a:t>  .foreachBatch(mergeIntoGold)</a:t>
            </a:r>
            <a:br>
              <a:rPr lang="en-US">
                <a:latin typeface="Consolas"/>
                <a:ea typeface="Consolas"/>
                <a:cs typeface="Consolas"/>
                <a:sym typeface="Consolas"/>
              </a:rPr>
            </a:br>
            <a:r>
              <a:rPr lang="en-US">
                <a:latin typeface="Consolas"/>
                <a:ea typeface="Consolas"/>
                <a:cs typeface="Consolas"/>
                <a:sym typeface="Consolas"/>
              </a:rPr>
              <a:t>  .trigger(availableNow=True)</a:t>
            </a:r>
            <a:br>
              <a:rPr lang="en-US">
                <a:latin typeface="Consolas"/>
                <a:ea typeface="Consolas"/>
                <a:cs typeface="Consolas"/>
                <a:sym typeface="Consolas"/>
              </a:rPr>
            </a:br>
            <a:r>
              <a:rPr lang="en-US">
                <a:latin typeface="Consolas"/>
                <a:ea typeface="Consolas"/>
                <a:cs typeface="Consolas"/>
                <a:sym typeface="Consolas"/>
              </a:rPr>
              <a:t>  .start()</a:t>
            </a:r>
            <a:endParaRPr>
              <a:latin typeface="Consolas"/>
              <a:ea typeface="Consolas"/>
              <a:cs typeface="Consolas"/>
              <a:sym typeface="Consolas"/>
            </a:endParaRPr>
          </a:p>
        </p:txBody>
      </p:sp>
      <p:sp>
        <p:nvSpPr>
          <p:cNvPr id="3214" name="Google Shape;3214;g279a4a6f3d1_0_2419"/>
          <p:cNvSpPr txBox="1"/>
          <p:nvPr>
            <p:ph idx="2" type="body"/>
          </p:nvPr>
        </p:nvSpPr>
        <p:spPr>
          <a:xfrm>
            <a:off x="6918281" y="2899325"/>
            <a:ext cx="5273700" cy="31596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500">
                <a:latin typeface="Consolas"/>
                <a:ea typeface="Consolas"/>
                <a:cs typeface="Consolas"/>
                <a:sym typeface="Consolas"/>
              </a:rPr>
              <a:t>def mergeIntoGold(batch: DataFrame, batchId: Long) {</a:t>
            </a:r>
            <a:br>
              <a:rPr lang="en-US" sz="1500">
                <a:latin typeface="Consolas"/>
                <a:ea typeface="Consolas"/>
                <a:cs typeface="Consolas"/>
                <a:sym typeface="Consolas"/>
              </a:rPr>
            </a:br>
            <a:r>
              <a:rPr lang="en-US" sz="1500">
                <a:latin typeface="Consolas"/>
                <a:ea typeface="Consolas"/>
                <a:cs typeface="Consolas"/>
                <a:sym typeface="Consolas"/>
              </a:rPr>
              <a:t>  batch.createOrReplaceTempView("updates")</a:t>
            </a:r>
            <a:br>
              <a:rPr lang="en-US" sz="1500">
                <a:latin typeface="Consolas"/>
                <a:ea typeface="Consolas"/>
                <a:cs typeface="Consolas"/>
                <a:sym typeface="Consolas"/>
              </a:rPr>
            </a:br>
            <a:r>
              <a:rPr lang="en-US" sz="1500">
                <a:latin typeface="Consolas"/>
                <a:ea typeface="Consolas"/>
                <a:cs typeface="Consolas"/>
                <a:sym typeface="Consolas"/>
              </a:rPr>
              <a:t>  batch.sparkSession.sql(s"""</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MERGE INTO app_gold t</a:t>
            </a:r>
            <a:br>
              <a:rPr lang="en-US" sz="1500">
                <a:latin typeface="Consolas"/>
                <a:ea typeface="Consolas"/>
                <a:cs typeface="Consolas"/>
                <a:sym typeface="Consolas"/>
              </a:rPr>
            </a:br>
            <a:r>
              <a:rPr lang="en-US" sz="1500">
                <a:latin typeface="Consolas"/>
                <a:ea typeface="Consolas"/>
                <a:cs typeface="Consolas"/>
                <a:sym typeface="Consolas"/>
              </a:rPr>
              <a:t>    USING updates s</a:t>
            </a:r>
            <a:br>
              <a:rPr lang="en-US" sz="1500">
                <a:latin typeface="Consolas"/>
                <a:ea typeface="Consolas"/>
                <a:cs typeface="Consolas"/>
                <a:sym typeface="Consolas"/>
              </a:rPr>
            </a:br>
            <a:r>
              <a:rPr lang="en-US" sz="1500">
                <a:latin typeface="Consolas"/>
                <a:ea typeface="Consolas"/>
                <a:cs typeface="Consolas"/>
                <a:sym typeface="Consolas"/>
              </a:rPr>
              <a:t>    ON s.key = t.key</a:t>
            </a:r>
            <a:br>
              <a:rPr lang="en-US" sz="1500">
                <a:latin typeface="Consolas"/>
                <a:ea typeface="Consolas"/>
                <a:cs typeface="Consolas"/>
                <a:sym typeface="Consolas"/>
              </a:rPr>
            </a:br>
            <a:r>
              <a:rPr lang="en-US" sz="1500">
                <a:latin typeface="Consolas"/>
                <a:ea typeface="Consolas"/>
                <a:cs typeface="Consolas"/>
                <a:sym typeface="Consolas"/>
              </a:rPr>
              <a:t>    WHEN MATCHED THEN UPDATE SET *</a:t>
            </a:r>
            <a:br>
              <a:rPr lang="en-US" sz="1500">
                <a:latin typeface="Consolas"/>
                <a:ea typeface="Consolas"/>
                <a:cs typeface="Consolas"/>
                <a:sym typeface="Consolas"/>
              </a:rPr>
            </a:br>
            <a:r>
              <a:rPr lang="en-US" sz="1500">
                <a:latin typeface="Consolas"/>
                <a:ea typeface="Consolas"/>
                <a:cs typeface="Consolas"/>
                <a:sym typeface="Consolas"/>
              </a:rPr>
              <a:t>    WHEN NOT MATCHED THEN INSERT *</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br>
              <a:rPr lang="en-US" sz="1500">
                <a:latin typeface="Consolas"/>
                <a:ea typeface="Consolas"/>
                <a:cs typeface="Consolas"/>
                <a:sym typeface="Consolas"/>
              </a:rPr>
            </a:br>
            <a:r>
              <a:rPr lang="en-US" sz="1500">
                <a:latin typeface="Consolas"/>
                <a:ea typeface="Consolas"/>
                <a:cs typeface="Consolas"/>
                <a:sym typeface="Consolas"/>
              </a:rPr>
              <a:t>}</a:t>
            </a:r>
            <a:endParaRPr sz="1500">
              <a:latin typeface="Consolas"/>
              <a:ea typeface="Consolas"/>
              <a:cs typeface="Consolas"/>
              <a:sym typeface="Consolas"/>
            </a:endParaRPr>
          </a:p>
        </p:txBody>
      </p:sp>
      <p:sp>
        <p:nvSpPr>
          <p:cNvPr id="3215" name="Google Shape;3215;g279a4a6f3d1_0_2419"/>
          <p:cNvSpPr txBox="1"/>
          <p:nvPr>
            <p:ph idx="3" type="subTitle"/>
          </p:nvPr>
        </p:nvSpPr>
        <p:spPr>
          <a:xfrm>
            <a:off x="796021" y="1970333"/>
            <a:ext cx="44856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Read the change data feed to propagate changes down stream</a:t>
            </a:r>
            <a:endParaRPr/>
          </a:p>
        </p:txBody>
      </p:sp>
      <p:sp>
        <p:nvSpPr>
          <p:cNvPr id="3216" name="Google Shape;3216;g279a4a6f3d1_0_2419"/>
          <p:cNvSpPr txBox="1"/>
          <p:nvPr>
            <p:ph idx="4" type="subTitle"/>
          </p:nvPr>
        </p:nvSpPr>
        <p:spPr>
          <a:xfrm>
            <a:off x="6935371" y="1970333"/>
            <a:ext cx="44862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Leverage Merge to minimize write amplification</a:t>
            </a:r>
            <a:endParaRPr/>
          </a:p>
        </p:txBody>
      </p:sp>
      <p:sp>
        <p:nvSpPr>
          <p:cNvPr id="3217" name="Google Shape;3217;g279a4a6f3d1_0_2419"/>
          <p:cNvSpPr txBox="1"/>
          <p:nvPr>
            <p:ph idx="5" type="body"/>
          </p:nvPr>
        </p:nvSpPr>
        <p:spPr>
          <a:xfrm>
            <a:off x="748671" y="1174703"/>
            <a:ext cx="106620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1" name="Shape 3221"/>
        <p:cNvGrpSpPr/>
        <p:nvPr/>
      </p:nvGrpSpPr>
      <p:grpSpPr>
        <a:xfrm>
          <a:off x="0" y="0"/>
          <a:ext cx="0" cy="0"/>
          <a:chOff x="0" y="0"/>
          <a:chExt cx="0" cy="0"/>
        </a:xfrm>
      </p:grpSpPr>
      <p:sp>
        <p:nvSpPr>
          <p:cNvPr id="3222" name="Google Shape;3222;g279a4a6f3d1_0_2428"/>
          <p:cNvSpPr txBox="1"/>
          <p:nvPr>
            <p:ph type="title"/>
          </p:nvPr>
        </p:nvSpPr>
        <p:spPr>
          <a:xfrm>
            <a:off x="1676394"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Developing AI/ML models with Delta Lake</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6" name="Shape 3226"/>
        <p:cNvGrpSpPr/>
        <p:nvPr/>
      </p:nvGrpSpPr>
      <p:grpSpPr>
        <a:xfrm>
          <a:off x="0" y="0"/>
          <a:ext cx="0" cy="0"/>
          <a:chOff x="0" y="0"/>
          <a:chExt cx="0" cy="0"/>
        </a:xfrm>
      </p:grpSpPr>
      <p:sp>
        <p:nvSpPr>
          <p:cNvPr id="3227" name="Google Shape;3227;g279a4a6f3d1_0_2432"/>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Reproducibility for AI/ML development</a:t>
            </a:r>
            <a:endParaRPr/>
          </a:p>
        </p:txBody>
      </p:sp>
      <p:sp>
        <p:nvSpPr>
          <p:cNvPr id="3228" name="Google Shape;3228;g279a4a6f3d1_0_2432"/>
          <p:cNvSpPr txBox="1"/>
          <p:nvPr>
            <p:ph idx="1" type="body"/>
          </p:nvPr>
        </p:nvSpPr>
        <p:spPr>
          <a:xfrm>
            <a:off x="762198" y="1988833"/>
            <a:ext cx="106647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Good ML starts with high-quality data. </a:t>
            </a:r>
            <a:endParaRPr/>
          </a:p>
          <a:p>
            <a:pPr indent="0" lvl="0" marL="0" rtl="0" algn="l">
              <a:spcBef>
                <a:spcPts val="1100"/>
              </a:spcBef>
              <a:spcAft>
                <a:spcPts val="0"/>
              </a:spcAft>
              <a:buNone/>
            </a:pPr>
            <a:r>
              <a:t/>
            </a:r>
            <a:endParaRPr/>
          </a:p>
          <a:p>
            <a:pPr indent="0" lvl="0" marL="0" rtl="0" algn="l">
              <a:spcBef>
                <a:spcPts val="1100"/>
              </a:spcBef>
              <a:spcAft>
                <a:spcPts val="0"/>
              </a:spcAft>
              <a:buNone/>
            </a:pPr>
            <a:r>
              <a:rPr b="1" lang="en-US"/>
              <a:t>Model reproducibility starts with data reproducibility</a:t>
            </a:r>
            <a:endParaRPr b="1"/>
          </a:p>
          <a:p>
            <a:pPr indent="0" lvl="0" marL="0" rtl="0" algn="l">
              <a:spcBef>
                <a:spcPts val="1100"/>
              </a:spcBef>
              <a:spcAft>
                <a:spcPts val="0"/>
              </a:spcAft>
              <a:buNone/>
            </a:pPr>
            <a:r>
              <a:t/>
            </a:r>
            <a:endParaRPr b="1"/>
          </a:p>
          <a:p>
            <a:pPr indent="0" lvl="0" marL="0" rtl="0" algn="l">
              <a:spcBef>
                <a:spcPts val="1100"/>
              </a:spcBef>
              <a:spcAft>
                <a:spcPts val="0"/>
              </a:spcAft>
              <a:buNone/>
            </a:pPr>
            <a:r>
              <a:rPr lang="en-US"/>
              <a:t>Many factors affect the outcome of a model</a:t>
            </a:r>
            <a:endParaRPr/>
          </a:p>
          <a:p>
            <a:pPr indent="-381000" lvl="0" marL="457200" rtl="0" algn="l">
              <a:spcBef>
                <a:spcPts val="1100"/>
              </a:spcBef>
              <a:spcAft>
                <a:spcPts val="0"/>
              </a:spcAft>
              <a:buSzPts val="2400"/>
              <a:buChar char="•"/>
            </a:pPr>
            <a:r>
              <a:rPr lang="en-US"/>
              <a:t>Adding new data sets</a:t>
            </a:r>
            <a:endParaRPr/>
          </a:p>
          <a:p>
            <a:pPr indent="-381000" lvl="0" marL="457200" rtl="0" algn="l">
              <a:spcBef>
                <a:spcPts val="0"/>
              </a:spcBef>
              <a:spcAft>
                <a:spcPts val="0"/>
              </a:spcAft>
              <a:buSzPts val="2400"/>
              <a:buChar char="•"/>
            </a:pPr>
            <a:r>
              <a:rPr lang="en-US"/>
              <a:t>Data distribution</a:t>
            </a:r>
            <a:endParaRPr/>
          </a:p>
          <a:p>
            <a:pPr indent="-381000" lvl="0" marL="457200" rtl="0" algn="l">
              <a:spcBef>
                <a:spcPts val="0"/>
              </a:spcBef>
              <a:spcAft>
                <a:spcPts val="0"/>
              </a:spcAft>
              <a:buSzPts val="2400"/>
              <a:buChar char="•"/>
            </a:pPr>
            <a:r>
              <a:rPr lang="en-US"/>
              <a:t>Sample changes</a:t>
            </a:r>
            <a:endParaRPr b="1"/>
          </a:p>
          <a:p>
            <a:pPr indent="0" lvl="0" marL="0" rtl="0" algn="l">
              <a:spcBef>
                <a:spcPts val="1100"/>
              </a:spcBef>
              <a:spcAft>
                <a:spcPts val="0"/>
              </a:spcAft>
              <a:buNone/>
            </a:pPr>
            <a:r>
              <a:t/>
            </a:r>
            <a:endParaRPr b="1"/>
          </a:p>
          <a:p>
            <a:pPr indent="0" lvl="0" marL="0" rtl="0" algn="l">
              <a:spcBef>
                <a:spcPts val="1100"/>
              </a:spcBef>
              <a:spcAft>
                <a:spcPts val="0"/>
              </a:spcAft>
              <a:buNone/>
            </a:pPr>
            <a:r>
              <a:t/>
            </a:r>
            <a:endParaRPr b="1"/>
          </a:p>
        </p:txBody>
      </p:sp>
      <p:sp>
        <p:nvSpPr>
          <p:cNvPr id="3229" name="Google Shape;3229;g279a4a6f3d1_0_2432"/>
          <p:cNvSpPr txBox="1"/>
          <p:nvPr>
            <p:ph idx="2" type="body"/>
          </p:nvPr>
        </p:nvSpPr>
        <p:spPr>
          <a:xfrm>
            <a:off x="748858" y="1174703"/>
            <a:ext cx="106647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sp>
        <p:nvSpPr>
          <p:cNvPr id="3234" name="Google Shape;3234;g279a4a6f3d1_0_2438"/>
          <p:cNvSpPr txBox="1"/>
          <p:nvPr>
            <p:ph type="title"/>
          </p:nvPr>
        </p:nvSpPr>
        <p:spPr>
          <a:xfrm>
            <a:off x="749437" y="535600"/>
            <a:ext cx="110169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Delta Lake makes model reproducibility easy</a:t>
            </a:r>
            <a:endParaRPr/>
          </a:p>
        </p:txBody>
      </p:sp>
      <p:sp>
        <p:nvSpPr>
          <p:cNvPr id="3235" name="Google Shape;3235;g279a4a6f3d1_0_2438"/>
          <p:cNvSpPr txBox="1"/>
          <p:nvPr>
            <p:ph idx="2" type="body"/>
          </p:nvPr>
        </p:nvSpPr>
        <p:spPr>
          <a:xfrm>
            <a:off x="765025" y="1143328"/>
            <a:ext cx="106620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800">
                <a:solidFill>
                  <a:schemeClr val="dk2"/>
                </a:solidFill>
              </a:rPr>
              <a:t>Use cases: model retraining, comparison of different model versions, debugging</a:t>
            </a:r>
            <a:endParaRPr sz="1800">
              <a:solidFill>
                <a:schemeClr val="dk2"/>
              </a:solidFill>
            </a:endParaRPr>
          </a:p>
        </p:txBody>
      </p:sp>
      <p:sp>
        <p:nvSpPr>
          <p:cNvPr id="3236" name="Google Shape;3236;g279a4a6f3d1_0_2438"/>
          <p:cNvSpPr txBox="1"/>
          <p:nvPr/>
        </p:nvSpPr>
        <p:spPr>
          <a:xfrm>
            <a:off x="748662" y="1867025"/>
            <a:ext cx="7974000" cy="800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US" sz="2400">
                <a:solidFill>
                  <a:schemeClr val="accent1"/>
                </a:solidFill>
                <a:latin typeface="DM Sans"/>
                <a:ea typeface="DM Sans"/>
                <a:cs typeface="DM Sans"/>
                <a:sym typeface="DM Sans"/>
              </a:rPr>
              <a:t>Dataset versioning</a:t>
            </a:r>
            <a:endParaRPr b="1" sz="2400">
              <a:solidFill>
                <a:schemeClr val="accent1"/>
              </a:solidFill>
              <a:latin typeface="DM Sans"/>
              <a:ea typeface="DM Sans"/>
              <a:cs typeface="DM Sans"/>
              <a:sym typeface="DM Sans"/>
            </a:endParaRPr>
          </a:p>
          <a:p>
            <a:pPr indent="0" lvl="0" marL="0" rtl="0" algn="l">
              <a:lnSpc>
                <a:spcPct val="100000"/>
              </a:lnSpc>
              <a:spcBef>
                <a:spcPts val="0"/>
              </a:spcBef>
              <a:spcAft>
                <a:spcPts val="0"/>
              </a:spcAft>
              <a:buNone/>
            </a:pPr>
            <a:r>
              <a:rPr lang="en-US" sz="1600">
                <a:solidFill>
                  <a:schemeClr val="dk1"/>
                </a:solidFill>
                <a:latin typeface="DM Sans"/>
                <a:ea typeface="DM Sans"/>
                <a:cs typeface="DM Sans"/>
                <a:sym typeface="DM Sans"/>
              </a:rPr>
              <a:t>Automatic versioning for every change (insert, delete, update)</a:t>
            </a:r>
            <a:endParaRPr sz="1600">
              <a:solidFill>
                <a:schemeClr val="dk1"/>
              </a:solidFill>
              <a:latin typeface="DM Sans"/>
              <a:ea typeface="DM Sans"/>
              <a:cs typeface="DM Sans"/>
              <a:sym typeface="DM Sans"/>
            </a:endParaRPr>
          </a:p>
        </p:txBody>
      </p:sp>
      <p:sp>
        <p:nvSpPr>
          <p:cNvPr id="3237" name="Google Shape;3237;g279a4a6f3d1_0_2438"/>
          <p:cNvSpPr txBox="1"/>
          <p:nvPr/>
        </p:nvSpPr>
        <p:spPr>
          <a:xfrm>
            <a:off x="748662" y="3102900"/>
            <a:ext cx="797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1"/>
                </a:solidFill>
                <a:latin typeface="DM Sans"/>
                <a:ea typeface="DM Sans"/>
                <a:cs typeface="DM Sans"/>
                <a:sym typeface="DM Sans"/>
              </a:rPr>
              <a:t>Change tracking</a:t>
            </a:r>
            <a:endParaRPr b="1" sz="2400">
              <a:solidFill>
                <a:schemeClr val="accent1"/>
              </a:solidFill>
              <a:latin typeface="DM Sans"/>
              <a:ea typeface="DM Sans"/>
              <a:cs typeface="DM Sans"/>
              <a:sym typeface="DM Sans"/>
            </a:endParaRPr>
          </a:p>
          <a:p>
            <a:pPr indent="0" lvl="0" marL="0" rtl="0" algn="l">
              <a:spcBef>
                <a:spcPts val="0"/>
              </a:spcBef>
              <a:spcAft>
                <a:spcPts val="0"/>
              </a:spcAft>
              <a:buNone/>
            </a:pPr>
            <a:r>
              <a:rPr lang="en-US" sz="1600">
                <a:solidFill>
                  <a:schemeClr val="dk1"/>
                </a:solidFill>
                <a:latin typeface="DM Sans"/>
                <a:ea typeface="DM Sans"/>
                <a:cs typeface="DM Sans"/>
                <a:sym typeface="DM Sans"/>
              </a:rPr>
              <a:t>Maintain a detailed log of all data modifications, facilitates audits and lineage</a:t>
            </a:r>
            <a:endParaRPr sz="1600">
              <a:solidFill>
                <a:schemeClr val="dk1"/>
              </a:solidFill>
              <a:latin typeface="DM Sans"/>
              <a:ea typeface="DM Sans"/>
              <a:cs typeface="DM Sans"/>
              <a:sym typeface="DM Sans"/>
            </a:endParaRPr>
          </a:p>
        </p:txBody>
      </p:sp>
      <p:sp>
        <p:nvSpPr>
          <p:cNvPr id="3238" name="Google Shape;3238;g279a4a6f3d1_0_2438"/>
          <p:cNvSpPr txBox="1"/>
          <p:nvPr/>
        </p:nvSpPr>
        <p:spPr>
          <a:xfrm>
            <a:off x="748662" y="4485075"/>
            <a:ext cx="7974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1"/>
                </a:solidFill>
                <a:latin typeface="DM Sans"/>
                <a:ea typeface="DM Sans"/>
                <a:cs typeface="DM Sans"/>
                <a:sym typeface="DM Sans"/>
              </a:rPr>
              <a:t>Full history and rollback</a:t>
            </a:r>
            <a:endParaRPr b="1" sz="2400">
              <a:solidFill>
                <a:schemeClr val="accent1"/>
              </a:solidFill>
              <a:latin typeface="DM Sans"/>
              <a:ea typeface="DM Sans"/>
              <a:cs typeface="DM Sans"/>
              <a:sym typeface="DM Sans"/>
            </a:endParaRPr>
          </a:p>
          <a:p>
            <a:pPr indent="0" lvl="0" marL="0" rtl="0" algn="l">
              <a:lnSpc>
                <a:spcPct val="100000"/>
              </a:lnSpc>
              <a:spcBef>
                <a:spcPts val="0"/>
              </a:spcBef>
              <a:spcAft>
                <a:spcPts val="0"/>
              </a:spcAft>
              <a:buNone/>
            </a:pPr>
            <a:r>
              <a:rPr lang="en-US" sz="1600">
                <a:solidFill>
                  <a:schemeClr val="dk1"/>
                </a:solidFill>
                <a:latin typeface="DM Sans"/>
                <a:ea typeface="DM Sans"/>
                <a:cs typeface="DM Sans"/>
                <a:sym typeface="DM Sans"/>
              </a:rPr>
              <a:t>Rollback to previous versions of the dataset as needed</a:t>
            </a:r>
            <a:endParaRPr sz="1600">
              <a:solidFill>
                <a:schemeClr val="dk1"/>
              </a:solidFill>
              <a:latin typeface="DM Sans"/>
              <a:ea typeface="DM Sans"/>
              <a:cs typeface="DM Sans"/>
              <a:sym typeface="DM Sans"/>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2" name="Shape 3242"/>
        <p:cNvGrpSpPr/>
        <p:nvPr/>
      </p:nvGrpSpPr>
      <p:grpSpPr>
        <a:xfrm>
          <a:off x="0" y="0"/>
          <a:ext cx="0" cy="0"/>
          <a:chOff x="0" y="0"/>
          <a:chExt cx="0" cy="0"/>
        </a:xfrm>
      </p:grpSpPr>
      <p:sp>
        <p:nvSpPr>
          <p:cNvPr id="3243" name="Google Shape;3243;g279a4a6f3d1_0_2446"/>
          <p:cNvSpPr txBox="1"/>
          <p:nvPr>
            <p:ph type="title"/>
          </p:nvPr>
        </p:nvSpPr>
        <p:spPr>
          <a:xfrm>
            <a:off x="749437" y="535600"/>
            <a:ext cx="110169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Step 1: Initial model training</a:t>
            </a:r>
            <a:endParaRPr/>
          </a:p>
        </p:txBody>
      </p:sp>
      <p:sp>
        <p:nvSpPr>
          <p:cNvPr id="3244" name="Google Shape;3244;g279a4a6f3d1_0_2446"/>
          <p:cNvSpPr txBox="1"/>
          <p:nvPr/>
        </p:nvSpPr>
        <p:spPr>
          <a:xfrm>
            <a:off x="735384" y="1354325"/>
            <a:ext cx="10208400" cy="48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Courier New"/>
                <a:ea typeface="Courier New"/>
                <a:cs typeface="Courier New"/>
                <a:sym typeface="Courier New"/>
              </a:rPr>
              <a:t># Initialize Spark session</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spark = SparkSession.builder.appName("DeltaLakeExample").getOrCreate()</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 Load version 1 of the dataset</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df_v1 = spark.read.format("delta").option("versionAsOf", 1).load("/path/to/delta-table")</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 Preprocess data</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assembler = VectorAssembler(inputCols=["feature1", "feature2"], outputCol="features")</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data_v1 = assembler.transform(df_v1)</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 Train initial model</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lr = LinearRegression(featuresCol="features", labelCol="label")</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model_v1 = lr.fit(data_v1)</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 Save the model</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model_v1.save("/path/to/save/model_v1")</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8" name="Shape 3248"/>
        <p:cNvGrpSpPr/>
        <p:nvPr/>
      </p:nvGrpSpPr>
      <p:grpSpPr>
        <a:xfrm>
          <a:off x="0" y="0"/>
          <a:ext cx="0" cy="0"/>
          <a:chOff x="0" y="0"/>
          <a:chExt cx="0" cy="0"/>
        </a:xfrm>
      </p:grpSpPr>
      <p:sp>
        <p:nvSpPr>
          <p:cNvPr id="3249" name="Google Shape;3249;g279a4a6f3d1_0_2451"/>
          <p:cNvSpPr txBox="1"/>
          <p:nvPr>
            <p:ph type="title"/>
          </p:nvPr>
        </p:nvSpPr>
        <p:spPr>
          <a:xfrm>
            <a:off x="749437" y="535600"/>
            <a:ext cx="110169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Step 2: Adding new data</a:t>
            </a:r>
            <a:endParaRPr/>
          </a:p>
        </p:txBody>
      </p:sp>
      <p:sp>
        <p:nvSpPr>
          <p:cNvPr id="3250" name="Google Shape;3250;g279a4a6f3d1_0_2451"/>
          <p:cNvSpPr txBox="1"/>
          <p:nvPr/>
        </p:nvSpPr>
        <p:spPr>
          <a:xfrm>
            <a:off x="735384" y="1354325"/>
            <a:ext cx="10208400" cy="48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 Load new data</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new_data = spark.read.format("csv").option("header", "true").load("/path/to/new-data.csv")</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 Merge new data into the Delta table</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new_data.write.format("delta").mode("append").save("/path/to/delta-table")</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g279a4a6f3d1_0_2456"/>
          <p:cNvSpPr txBox="1"/>
          <p:nvPr>
            <p:ph type="title"/>
          </p:nvPr>
        </p:nvSpPr>
        <p:spPr>
          <a:xfrm>
            <a:off x="749437" y="535600"/>
            <a:ext cx="110169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Step 3: Retraining the model</a:t>
            </a:r>
            <a:endParaRPr/>
          </a:p>
        </p:txBody>
      </p:sp>
      <p:sp>
        <p:nvSpPr>
          <p:cNvPr id="3256" name="Google Shape;3256;g279a4a6f3d1_0_2456"/>
          <p:cNvSpPr txBox="1"/>
          <p:nvPr/>
        </p:nvSpPr>
        <p:spPr>
          <a:xfrm>
            <a:off x="735384" y="1354325"/>
            <a:ext cx="10208400" cy="48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 Load version 2 of the dataset</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df_v2 = spark.read.format("delta").option("versionAsOf", 2).load("/path/to/delta-table")</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 Preprocess data</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data_v2 = assembler.transform(df_v2)</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 Retrain model</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model_v2 = lr.fit(data_v2)</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 Save the new model</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model_v2.save("/path/to/save/model_v2")</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 Compare model performance</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predictions_v1 = model_v1.transform(data_v2)</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predictions_v2 = model_v2.transform(data_v2)</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0" name="Shape 3260"/>
        <p:cNvGrpSpPr/>
        <p:nvPr/>
      </p:nvGrpSpPr>
      <p:grpSpPr>
        <a:xfrm>
          <a:off x="0" y="0"/>
          <a:ext cx="0" cy="0"/>
          <a:chOff x="0" y="0"/>
          <a:chExt cx="0" cy="0"/>
        </a:xfrm>
      </p:grpSpPr>
      <p:sp>
        <p:nvSpPr>
          <p:cNvPr id="3261" name="Google Shape;3261;g279a4a6f3d1_0_2461"/>
          <p:cNvSpPr txBox="1"/>
          <p:nvPr>
            <p:ph type="title"/>
          </p:nvPr>
        </p:nvSpPr>
        <p:spPr>
          <a:xfrm>
            <a:off x="749437" y="535600"/>
            <a:ext cx="110169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Step 3: Retraining the model</a:t>
            </a:r>
            <a:endParaRPr/>
          </a:p>
        </p:txBody>
      </p:sp>
      <p:sp>
        <p:nvSpPr>
          <p:cNvPr id="3262" name="Google Shape;3262;g279a4a6f3d1_0_2461"/>
          <p:cNvSpPr txBox="1"/>
          <p:nvPr/>
        </p:nvSpPr>
        <p:spPr>
          <a:xfrm>
            <a:off x="735384" y="1354325"/>
            <a:ext cx="10208400" cy="48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 Load version 2 of the dataset</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df_v2 = spark.read.format("delta").option("versionAsOf", 2).load("/path/to/delta-table")</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 Preprocess data</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data_v2 = assembler.transform(df_v2)</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 Retrain model</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model_v2 = lr.fit(data_v2)</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 Save the new model</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latin typeface="Courier New"/>
                <a:ea typeface="Courier New"/>
                <a:cs typeface="Courier New"/>
                <a:sym typeface="Courier New"/>
              </a:rPr>
              <a:t>model_v2.save("/path/to/save/model_v2")</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 Compare model performance</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predictions_v1 = model_v1.transform(data_v2)</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predictions_v2 = model_v2.transform(data_v2)</a:t>
            </a:r>
            <a:endParaRPr b="1">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p:txBody>
      </p:sp>
      <p:sp>
        <p:nvSpPr>
          <p:cNvPr id="3263" name="Google Shape;3263;g279a4a6f3d1_0_2461"/>
          <p:cNvSpPr txBox="1"/>
          <p:nvPr/>
        </p:nvSpPr>
        <p:spPr>
          <a:xfrm>
            <a:off x="6026133" y="3888850"/>
            <a:ext cx="1879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dk1"/>
                </a:solidFill>
                <a:latin typeface="Courier New"/>
                <a:ea typeface="Courier New"/>
                <a:cs typeface="Courier New"/>
                <a:sym typeface="Courier New"/>
              </a:rPr>
              <a:t>📉🔥</a:t>
            </a:r>
            <a:endParaRPr sz="4800"/>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7" name="Shape 3267"/>
        <p:cNvGrpSpPr/>
        <p:nvPr/>
      </p:nvGrpSpPr>
      <p:grpSpPr>
        <a:xfrm>
          <a:off x="0" y="0"/>
          <a:ext cx="0" cy="0"/>
          <a:chOff x="0" y="0"/>
          <a:chExt cx="0" cy="0"/>
        </a:xfrm>
      </p:grpSpPr>
      <p:sp>
        <p:nvSpPr>
          <p:cNvPr id="3268" name="Google Shape;3268;g279a4a6f3d1_0_2467"/>
          <p:cNvSpPr txBox="1"/>
          <p:nvPr>
            <p:ph type="title"/>
          </p:nvPr>
        </p:nvSpPr>
        <p:spPr>
          <a:xfrm>
            <a:off x="749437" y="535600"/>
            <a:ext cx="110169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Step 4: Rollback and debugging</a:t>
            </a:r>
            <a:endParaRPr/>
          </a:p>
        </p:txBody>
      </p:sp>
      <p:sp>
        <p:nvSpPr>
          <p:cNvPr id="3269" name="Google Shape;3269;g279a4a6f3d1_0_2467"/>
          <p:cNvSpPr txBox="1"/>
          <p:nvPr/>
        </p:nvSpPr>
        <p:spPr>
          <a:xfrm>
            <a:off x="735384" y="1354325"/>
            <a:ext cx="10208400" cy="48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 Rollback to version 1 of the dataset</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df_rollback = spark.read.format("delta").option("versionAsOf", 1).load("/path/to/delta-table")</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 Compare version 1 and version 2 data</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df_v2 = spark.read.format("delta").option("versionAsOf", 2).load("/path/to/delta-table")</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df_rollback.show()</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df_v2.show()</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3" name="Shape 3273"/>
        <p:cNvGrpSpPr/>
        <p:nvPr/>
      </p:nvGrpSpPr>
      <p:grpSpPr>
        <a:xfrm>
          <a:off x="0" y="0"/>
          <a:ext cx="0" cy="0"/>
          <a:chOff x="0" y="0"/>
          <a:chExt cx="0" cy="0"/>
        </a:xfrm>
      </p:grpSpPr>
      <p:sp>
        <p:nvSpPr>
          <p:cNvPr id="3274" name="Google Shape;3274;g279a4a6f3d1_0_2472"/>
          <p:cNvSpPr txBox="1"/>
          <p:nvPr>
            <p:ph type="title"/>
          </p:nvPr>
        </p:nvSpPr>
        <p:spPr>
          <a:xfrm>
            <a:off x="749437" y="535600"/>
            <a:ext cx="110169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Step 4: Rollback and debugging</a:t>
            </a:r>
            <a:endParaRPr/>
          </a:p>
        </p:txBody>
      </p:sp>
      <p:sp>
        <p:nvSpPr>
          <p:cNvPr id="3275" name="Google Shape;3275;g279a4a6f3d1_0_2472"/>
          <p:cNvSpPr txBox="1"/>
          <p:nvPr/>
        </p:nvSpPr>
        <p:spPr>
          <a:xfrm>
            <a:off x="735384" y="1354325"/>
            <a:ext cx="10208400" cy="48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 Rollback to version 1 of the dataset</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df_rollback = spark.read.format("delta").option("versionAsOf", 1).load("/path/to/delta-table")</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 Compare version 1 and version 2 data</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df_v2 = spark.read.format("delta").option("versionAsOf", 2).load("/path/to/delta-table")</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df_rollback.show()</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rPr b="1" lang="en-US">
                <a:solidFill>
                  <a:schemeClr val="dk1"/>
                </a:solidFill>
                <a:highlight>
                  <a:srgbClr val="B6D7A8"/>
                </a:highlight>
                <a:latin typeface="Courier New"/>
                <a:ea typeface="Courier New"/>
                <a:cs typeface="Courier New"/>
                <a:sym typeface="Courier New"/>
              </a:rPr>
              <a:t>df_v2.show()</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highlight>
                <a:srgbClr val="B6D7A8"/>
              </a:highlight>
              <a:latin typeface="Courier New"/>
              <a:ea typeface="Courier New"/>
              <a:cs typeface="Courier New"/>
              <a:sym typeface="Courier New"/>
            </a:endParaRPr>
          </a:p>
          <a:p>
            <a:pPr indent="0" lvl="0" marL="0" rtl="0" algn="l">
              <a:spcBef>
                <a:spcPts val="0"/>
              </a:spcBef>
              <a:spcAft>
                <a:spcPts val="0"/>
              </a:spcAft>
              <a:buNone/>
            </a:pPr>
            <a:r>
              <a:t/>
            </a:r>
            <a:endParaRPr b="1">
              <a:solidFill>
                <a:schemeClr val="dk1"/>
              </a:solidFill>
              <a:latin typeface="Courier New"/>
              <a:ea typeface="Courier New"/>
              <a:cs typeface="Courier New"/>
              <a:sym typeface="Courier New"/>
            </a:endParaRPr>
          </a:p>
        </p:txBody>
      </p:sp>
      <p:sp>
        <p:nvSpPr>
          <p:cNvPr id="3276" name="Google Shape;3276;g279a4a6f3d1_0_2472"/>
          <p:cNvSpPr/>
          <p:nvPr/>
        </p:nvSpPr>
        <p:spPr>
          <a:xfrm>
            <a:off x="754739" y="4121025"/>
            <a:ext cx="10875900" cy="2031600"/>
          </a:xfrm>
          <a:prstGeom prst="roundRect">
            <a:avLst>
              <a:gd fmla="val 16667" name="adj"/>
            </a:avLst>
          </a:prstGeom>
          <a:solidFill>
            <a:srgbClr val="CDD4EA"/>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latin typeface="DM Sans"/>
                <a:ea typeface="DM Sans"/>
                <a:cs typeface="DM Sans"/>
                <a:sym typeface="DM Sans"/>
              </a:rPr>
              <a:t>Rollback and history() make it easy to trace the lineage of all changes to the underlying data, ensuring that your model can be reproduced with exactly the same data it was built on.</a:t>
            </a:r>
            <a:endParaRPr b="1" sz="190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g279a4a6f3d1_0_436"/>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Table = result of a set of actions</a:t>
            </a:r>
            <a:endParaRPr/>
          </a:p>
        </p:txBody>
      </p:sp>
      <p:sp>
        <p:nvSpPr>
          <p:cNvPr id="1114" name="Google Shape;1114;g279a4a6f3d1_0_436"/>
          <p:cNvSpPr txBox="1"/>
          <p:nvPr>
            <p:ph idx="1" type="body"/>
          </p:nvPr>
        </p:nvSpPr>
        <p:spPr>
          <a:xfrm>
            <a:off x="695141" y="1273683"/>
            <a:ext cx="10662000" cy="4149900"/>
          </a:xfrm>
          <a:prstGeom prst="rect">
            <a:avLst/>
          </a:prstGeom>
        </p:spPr>
        <p:txBody>
          <a:bodyPr anchorCtr="0" anchor="t" bIns="0" lIns="0" spcFirstLastPara="1" rIns="0" wrap="square" tIns="0">
            <a:noAutofit/>
          </a:bodyPr>
          <a:lstStyle/>
          <a:p>
            <a:pPr indent="0" lvl="0" marL="0" rtl="0" algn="l">
              <a:lnSpc>
                <a:spcPct val="100000"/>
              </a:lnSpc>
              <a:spcBef>
                <a:spcPts val="600"/>
              </a:spcBef>
              <a:spcAft>
                <a:spcPts val="0"/>
              </a:spcAft>
              <a:buNone/>
            </a:pPr>
            <a:r>
              <a:rPr lang="en-US">
                <a:solidFill>
                  <a:schemeClr val="accent1"/>
                </a:solidFill>
                <a:latin typeface="DM Sans Light"/>
                <a:ea typeface="DM Sans Light"/>
                <a:cs typeface="DM Sans Light"/>
                <a:sym typeface="DM Sans Light"/>
              </a:rPr>
              <a:t>Metadata </a:t>
            </a:r>
            <a:r>
              <a:rPr lang="en-US">
                <a:latin typeface="DM Sans Light"/>
                <a:ea typeface="DM Sans Light"/>
                <a:cs typeface="DM Sans Light"/>
                <a:sym typeface="DM Sans Light"/>
              </a:rPr>
              <a:t>– name, schema, partitioning, etc</a:t>
            </a:r>
            <a:endParaRPr>
              <a:latin typeface="DM Sans Light"/>
              <a:ea typeface="DM Sans Light"/>
              <a:cs typeface="DM Sans Light"/>
              <a:sym typeface="DM Sans Light"/>
            </a:endParaRPr>
          </a:p>
          <a:p>
            <a:pPr indent="0" lvl="0" marL="0" rtl="0" algn="l">
              <a:lnSpc>
                <a:spcPct val="100000"/>
              </a:lnSpc>
              <a:spcBef>
                <a:spcPts val="600"/>
              </a:spcBef>
              <a:spcAft>
                <a:spcPts val="0"/>
              </a:spcAft>
              <a:buNone/>
            </a:pPr>
            <a:r>
              <a:rPr lang="en-US">
                <a:solidFill>
                  <a:schemeClr val="accent1"/>
                </a:solidFill>
                <a:latin typeface="DM Sans Light"/>
                <a:ea typeface="DM Sans Light"/>
                <a:cs typeface="DM Sans Light"/>
                <a:sym typeface="DM Sans Light"/>
              </a:rPr>
              <a:t>Add File </a:t>
            </a:r>
            <a:r>
              <a:rPr lang="en-US">
                <a:latin typeface="DM Sans Light"/>
                <a:ea typeface="DM Sans Light"/>
                <a:cs typeface="DM Sans Light"/>
                <a:sym typeface="DM Sans Light"/>
              </a:rPr>
              <a:t>– adds a file (with optional statistics)</a:t>
            </a:r>
            <a:endParaRPr/>
          </a:p>
          <a:p>
            <a:pPr indent="0" lvl="0" marL="0" rtl="0" algn="l">
              <a:lnSpc>
                <a:spcPct val="100000"/>
              </a:lnSpc>
              <a:spcBef>
                <a:spcPts val="600"/>
              </a:spcBef>
              <a:spcAft>
                <a:spcPts val="0"/>
              </a:spcAft>
              <a:buNone/>
            </a:pPr>
            <a:r>
              <a:rPr lang="en-US">
                <a:solidFill>
                  <a:schemeClr val="accent1"/>
                </a:solidFill>
                <a:latin typeface="DM Sans Light"/>
                <a:ea typeface="DM Sans Light"/>
                <a:cs typeface="DM Sans Light"/>
                <a:sym typeface="DM Sans Light"/>
              </a:rPr>
              <a:t>Remove File </a:t>
            </a:r>
            <a:r>
              <a:rPr lang="en-US">
                <a:latin typeface="DM Sans Light"/>
                <a:ea typeface="DM Sans Light"/>
                <a:cs typeface="DM Sans Light"/>
                <a:sym typeface="DM Sans Light"/>
              </a:rPr>
              <a:t>– removes a file</a:t>
            </a:r>
            <a:endParaRPr/>
          </a:p>
          <a:p>
            <a:pPr indent="0" lvl="0" marL="0" rtl="0" algn="l">
              <a:lnSpc>
                <a:spcPct val="100000"/>
              </a:lnSpc>
              <a:spcBef>
                <a:spcPts val="600"/>
              </a:spcBef>
              <a:spcAft>
                <a:spcPts val="0"/>
              </a:spcAft>
              <a:buNone/>
            </a:pPr>
            <a:r>
              <a:rPr lang="en-US">
                <a:solidFill>
                  <a:schemeClr val="accent1"/>
                </a:solidFill>
                <a:latin typeface="DM Sans Light"/>
                <a:ea typeface="DM Sans Light"/>
                <a:cs typeface="DM Sans Light"/>
                <a:sym typeface="DM Sans Light"/>
              </a:rPr>
              <a:t>Transaction Identifier </a:t>
            </a:r>
            <a:r>
              <a:rPr lang="en-US">
                <a:latin typeface="DM Sans Light"/>
                <a:ea typeface="DM Sans Light"/>
                <a:cs typeface="DM Sans Light"/>
                <a:sym typeface="DM Sans Light"/>
              </a:rPr>
              <a:t>– records an idempotent transaction id</a:t>
            </a:r>
            <a:endParaRPr/>
          </a:p>
          <a:p>
            <a:pPr indent="0" lvl="0" marL="0" rtl="0" algn="l">
              <a:lnSpc>
                <a:spcPct val="100000"/>
              </a:lnSpc>
              <a:spcBef>
                <a:spcPts val="600"/>
              </a:spcBef>
              <a:spcAft>
                <a:spcPts val="0"/>
              </a:spcAft>
              <a:buNone/>
            </a:pPr>
            <a:r>
              <a:rPr lang="en-US">
                <a:solidFill>
                  <a:schemeClr val="accent1"/>
                </a:solidFill>
                <a:latin typeface="DM Sans Light"/>
                <a:ea typeface="DM Sans Light"/>
                <a:cs typeface="DM Sans Light"/>
                <a:sym typeface="DM Sans Light"/>
              </a:rPr>
              <a:t>Protocol Evolution </a:t>
            </a:r>
            <a:r>
              <a:rPr lang="en-US">
                <a:latin typeface="DM Sans Light"/>
                <a:ea typeface="DM Sans Light"/>
                <a:cs typeface="DM Sans Light"/>
                <a:sym typeface="DM Sans Light"/>
              </a:rPr>
              <a:t>– upgrades the version of the txn protocol</a:t>
            </a:r>
            <a:endParaRPr>
              <a:latin typeface="DM Sans Light"/>
              <a:ea typeface="DM Sans Light"/>
              <a:cs typeface="DM Sans Light"/>
              <a:sym typeface="DM Sans Light"/>
            </a:endParaRPr>
          </a:p>
          <a:p>
            <a:pPr indent="0" lvl="0" marL="0" rtl="0" algn="l">
              <a:lnSpc>
                <a:spcPct val="100000"/>
              </a:lnSpc>
              <a:spcBef>
                <a:spcPts val="600"/>
              </a:spcBef>
              <a:spcAft>
                <a:spcPts val="0"/>
              </a:spcAft>
              <a:buNone/>
            </a:pPr>
            <a:r>
              <a:rPr lang="en-US">
                <a:solidFill>
                  <a:schemeClr val="accent1"/>
                </a:solidFill>
                <a:latin typeface="DM Sans Light"/>
                <a:ea typeface="DM Sans Light"/>
                <a:cs typeface="DM Sans Light"/>
                <a:sym typeface="DM Sans Light"/>
              </a:rPr>
              <a:t>Commit Provenance </a:t>
            </a:r>
            <a:r>
              <a:rPr lang="en-US">
                <a:latin typeface="DM Sans Light"/>
                <a:ea typeface="DM Sans Light"/>
                <a:cs typeface="DM Sans Light"/>
                <a:sym typeface="DM Sans Light"/>
              </a:rPr>
              <a:t>– additional information about what higher-level operations was being performed as well as who executed it</a:t>
            </a:r>
            <a:endParaRPr>
              <a:latin typeface="DM Sans Light"/>
              <a:ea typeface="DM Sans Light"/>
              <a:cs typeface="DM Sans Light"/>
              <a:sym typeface="DM Sans Light"/>
            </a:endParaRPr>
          </a:p>
          <a:p>
            <a:pPr indent="0" lvl="0" marL="0" rtl="0" algn="l">
              <a:lnSpc>
                <a:spcPct val="100000"/>
              </a:lnSpc>
              <a:spcBef>
                <a:spcPts val="600"/>
              </a:spcBef>
              <a:spcAft>
                <a:spcPts val="0"/>
              </a:spcAft>
              <a:buNone/>
            </a:pPr>
            <a:r>
              <a:t/>
            </a:r>
            <a:endParaRPr>
              <a:latin typeface="DM Sans Light"/>
              <a:ea typeface="DM Sans Light"/>
              <a:cs typeface="DM Sans Light"/>
              <a:sym typeface="DM Sans Light"/>
            </a:endParaRPr>
          </a:p>
        </p:txBody>
      </p:sp>
      <p:sp>
        <p:nvSpPr>
          <p:cNvPr id="1115" name="Google Shape;1115;g279a4a6f3d1_0_436"/>
          <p:cNvSpPr txBox="1"/>
          <p:nvPr/>
        </p:nvSpPr>
        <p:spPr>
          <a:xfrm>
            <a:off x="532177" y="4471059"/>
            <a:ext cx="9761700" cy="6156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1" i="0" lang="en-US" sz="2600" u="none" cap="none" strike="noStrike">
                <a:solidFill>
                  <a:schemeClr val="dk1"/>
                </a:solidFill>
                <a:latin typeface="DM Sans"/>
                <a:ea typeface="DM Sans"/>
                <a:cs typeface="DM Sans"/>
                <a:sym typeface="DM Sans"/>
              </a:rPr>
              <a:t>Result: Current Metadata, List of Files, List of Txns, Version</a:t>
            </a:r>
            <a:endParaRPr b="1" sz="2600">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80" name="Shape 3280"/>
        <p:cNvGrpSpPr/>
        <p:nvPr/>
      </p:nvGrpSpPr>
      <p:grpSpPr>
        <a:xfrm>
          <a:off x="0" y="0"/>
          <a:ext cx="0" cy="0"/>
          <a:chOff x="0" y="0"/>
          <a:chExt cx="0" cy="0"/>
        </a:xfrm>
      </p:grpSpPr>
      <p:sp>
        <p:nvSpPr>
          <p:cNvPr id="3281" name="Google Shape;3281;g279a4a6f3d1_0_2478"/>
          <p:cNvSpPr txBox="1"/>
          <p:nvPr>
            <p:ph type="title"/>
          </p:nvPr>
        </p:nvSpPr>
        <p:spPr>
          <a:xfrm>
            <a:off x="749440" y="535598"/>
            <a:ext cx="10515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Feature innovation</a:t>
            </a:r>
            <a:endParaRPr/>
          </a:p>
        </p:txBody>
      </p:sp>
      <p:sp>
        <p:nvSpPr>
          <p:cNvPr id="3282" name="Google Shape;3282;g279a4a6f3d1_0_2478"/>
          <p:cNvSpPr txBox="1"/>
          <p:nvPr>
            <p:ph idx="1" type="body"/>
          </p:nvPr>
        </p:nvSpPr>
        <p:spPr>
          <a:xfrm>
            <a:off x="773600" y="1393067"/>
            <a:ext cx="3225000" cy="2091600"/>
          </a:xfrm>
          <a:prstGeom prst="rect">
            <a:avLst/>
          </a:prstGeom>
          <a:solidFill>
            <a:schemeClr val="lt1"/>
          </a:solidFill>
        </p:spPr>
        <p:txBody>
          <a:bodyPr anchorCtr="0" anchor="t" bIns="121875" lIns="121875" spcFirstLastPara="1" rIns="121875" wrap="square" tIns="121875">
            <a:noAutofit/>
          </a:bodyPr>
          <a:lstStyle/>
          <a:p>
            <a:pPr indent="0" lvl="0" marL="127000" rtl="0" algn="l">
              <a:spcBef>
                <a:spcPts val="1100"/>
              </a:spcBef>
              <a:spcAft>
                <a:spcPts val="0"/>
              </a:spcAft>
              <a:buNone/>
            </a:pPr>
            <a:r>
              <a:rPr b="1" lang="en-US" sz="1900">
                <a:solidFill>
                  <a:schemeClr val="dk1"/>
                </a:solidFill>
              </a:rPr>
              <a:t>Liquid Clustering</a:t>
            </a:r>
            <a:endParaRPr b="1" sz="1900">
              <a:solidFill>
                <a:schemeClr val="dk1"/>
              </a:solidFill>
            </a:endParaRPr>
          </a:p>
          <a:p>
            <a:pPr indent="0" lvl="0" marL="127000" rtl="0" algn="l">
              <a:spcBef>
                <a:spcPts val="1100"/>
              </a:spcBef>
              <a:spcAft>
                <a:spcPts val="0"/>
              </a:spcAft>
              <a:buNone/>
            </a:pPr>
            <a:r>
              <a:rPr lang="en-US">
                <a:solidFill>
                  <a:schemeClr val="dk1"/>
                </a:solidFill>
              </a:rPr>
              <a:t>Better than partitioning, lower write amplification than Zorder, designed to pluggable with your own clustering algorithm</a:t>
            </a:r>
            <a:endParaRPr>
              <a:solidFill>
                <a:schemeClr val="dk1"/>
              </a:solidFill>
            </a:endParaRPr>
          </a:p>
        </p:txBody>
      </p:sp>
      <p:sp>
        <p:nvSpPr>
          <p:cNvPr id="3283" name="Google Shape;3283;g279a4a6f3d1_0_2478"/>
          <p:cNvSpPr txBox="1"/>
          <p:nvPr>
            <p:ph idx="5" type="body"/>
          </p:nvPr>
        </p:nvSpPr>
        <p:spPr>
          <a:xfrm>
            <a:off x="4308400" y="1393073"/>
            <a:ext cx="3399900" cy="2091600"/>
          </a:xfrm>
          <a:prstGeom prst="rect">
            <a:avLst/>
          </a:prstGeom>
          <a:solidFill>
            <a:schemeClr val="lt1"/>
          </a:solidFill>
        </p:spPr>
        <p:txBody>
          <a:bodyPr anchorCtr="0" anchor="t" bIns="121875" lIns="121875" spcFirstLastPara="1" rIns="121875" wrap="square" tIns="121875">
            <a:noAutofit/>
          </a:bodyPr>
          <a:lstStyle/>
          <a:p>
            <a:pPr indent="0" lvl="0" marL="127000" rtl="0" algn="l">
              <a:spcBef>
                <a:spcPts val="1100"/>
              </a:spcBef>
              <a:spcAft>
                <a:spcPts val="0"/>
              </a:spcAft>
              <a:buNone/>
            </a:pPr>
            <a:r>
              <a:rPr b="1" lang="en-US" sz="1900">
                <a:solidFill>
                  <a:schemeClr val="dk1"/>
                </a:solidFill>
              </a:rPr>
              <a:t>Column defaults</a:t>
            </a:r>
            <a:endParaRPr b="1">
              <a:solidFill>
                <a:schemeClr val="dk1"/>
              </a:solidFill>
            </a:endParaRPr>
          </a:p>
          <a:p>
            <a:pPr indent="0" lvl="0" marL="127000" rtl="0" algn="l">
              <a:spcBef>
                <a:spcPts val="1100"/>
              </a:spcBef>
              <a:spcAft>
                <a:spcPts val="0"/>
              </a:spcAft>
              <a:buNone/>
            </a:pPr>
            <a:r>
              <a:rPr lang="en-US">
                <a:solidFill>
                  <a:schemeClr val="dk1"/>
                </a:solidFill>
              </a:rPr>
              <a:t>Allow default values when not specified in writes</a:t>
            </a:r>
            <a:endParaRPr>
              <a:solidFill>
                <a:schemeClr val="dk1"/>
              </a:solidFill>
            </a:endParaRPr>
          </a:p>
        </p:txBody>
      </p:sp>
      <p:sp>
        <p:nvSpPr>
          <p:cNvPr id="3284" name="Google Shape;3284;g279a4a6f3d1_0_2478"/>
          <p:cNvSpPr txBox="1"/>
          <p:nvPr>
            <p:ph idx="6" type="body"/>
          </p:nvPr>
        </p:nvSpPr>
        <p:spPr>
          <a:xfrm>
            <a:off x="8018400" y="1393073"/>
            <a:ext cx="3399900" cy="2091600"/>
          </a:xfrm>
          <a:prstGeom prst="rect">
            <a:avLst/>
          </a:prstGeom>
          <a:solidFill>
            <a:schemeClr val="lt1"/>
          </a:solidFill>
        </p:spPr>
        <p:txBody>
          <a:bodyPr anchorCtr="0" anchor="t" bIns="121875" lIns="121875" spcFirstLastPara="1" rIns="121875" wrap="square" tIns="121875">
            <a:noAutofit/>
          </a:bodyPr>
          <a:lstStyle/>
          <a:p>
            <a:pPr indent="0" lvl="0" marL="127000" rtl="0" algn="l">
              <a:spcBef>
                <a:spcPts val="1100"/>
              </a:spcBef>
              <a:spcAft>
                <a:spcPts val="0"/>
              </a:spcAft>
              <a:buNone/>
            </a:pPr>
            <a:r>
              <a:rPr b="1" lang="en-US" sz="1900">
                <a:solidFill>
                  <a:schemeClr val="dk1"/>
                </a:solidFill>
              </a:rPr>
              <a:t>Table Cloning</a:t>
            </a:r>
            <a:r>
              <a:rPr lang="en-US">
                <a:solidFill>
                  <a:schemeClr val="dk1"/>
                </a:solidFill>
              </a:rPr>
              <a:t> </a:t>
            </a:r>
            <a:endParaRPr>
              <a:solidFill>
                <a:schemeClr val="dk1"/>
              </a:solidFill>
            </a:endParaRPr>
          </a:p>
          <a:p>
            <a:pPr indent="0" lvl="0" marL="127000" rtl="0" algn="l">
              <a:spcBef>
                <a:spcPts val="1100"/>
              </a:spcBef>
              <a:spcAft>
                <a:spcPts val="0"/>
              </a:spcAft>
              <a:buNone/>
            </a:pPr>
            <a:r>
              <a:rPr lang="en-US">
                <a:solidFill>
                  <a:schemeClr val="dk1"/>
                </a:solidFill>
              </a:rPr>
              <a:t>Quick shallow copy of table for experimentation</a:t>
            </a:r>
            <a:endParaRPr>
              <a:solidFill>
                <a:schemeClr val="dk1"/>
              </a:solidFill>
            </a:endParaRPr>
          </a:p>
        </p:txBody>
      </p:sp>
      <p:sp>
        <p:nvSpPr>
          <p:cNvPr id="3285" name="Google Shape;3285;g279a4a6f3d1_0_2478"/>
          <p:cNvSpPr txBox="1"/>
          <p:nvPr>
            <p:ph idx="5" type="body"/>
          </p:nvPr>
        </p:nvSpPr>
        <p:spPr>
          <a:xfrm>
            <a:off x="2659527" y="3891874"/>
            <a:ext cx="3399900" cy="2397300"/>
          </a:xfrm>
          <a:prstGeom prst="rect">
            <a:avLst/>
          </a:prstGeom>
          <a:solidFill>
            <a:schemeClr val="lt1"/>
          </a:solidFill>
        </p:spPr>
        <p:txBody>
          <a:bodyPr anchorCtr="0" anchor="t" bIns="121875" lIns="121875" spcFirstLastPara="1" rIns="121875" wrap="square" tIns="121875">
            <a:noAutofit/>
          </a:bodyPr>
          <a:lstStyle/>
          <a:p>
            <a:pPr indent="0" lvl="0" marL="127000" rtl="0" algn="l">
              <a:spcBef>
                <a:spcPts val="1100"/>
              </a:spcBef>
              <a:spcAft>
                <a:spcPts val="0"/>
              </a:spcAft>
              <a:buNone/>
            </a:pPr>
            <a:r>
              <a:rPr b="1" lang="en-US" sz="1900">
                <a:solidFill>
                  <a:schemeClr val="dk1"/>
                </a:solidFill>
              </a:rPr>
              <a:t>Merge improvements</a:t>
            </a:r>
            <a:r>
              <a:rPr lang="en-US">
                <a:solidFill>
                  <a:schemeClr val="dk1"/>
                </a:solidFill>
              </a:rPr>
              <a:t> </a:t>
            </a:r>
            <a:endParaRPr>
              <a:solidFill>
                <a:schemeClr val="dk1"/>
              </a:solidFill>
            </a:endParaRPr>
          </a:p>
          <a:p>
            <a:pPr indent="0" lvl="0" marL="127000" rtl="0" algn="l">
              <a:spcBef>
                <a:spcPts val="1100"/>
              </a:spcBef>
              <a:spcAft>
                <a:spcPts val="0"/>
              </a:spcAft>
              <a:buNone/>
            </a:pPr>
            <a:r>
              <a:rPr lang="en-US">
                <a:solidFill>
                  <a:schemeClr val="dk1"/>
                </a:solidFill>
                <a:latin typeface="Roboto Mono"/>
                <a:ea typeface="Roboto Mono"/>
                <a:cs typeface="Roboto Mono"/>
                <a:sym typeface="Roboto Mono"/>
              </a:rPr>
              <a:t>WHEN NOT MATCHED BY SOURCE,</a:t>
            </a:r>
            <a:r>
              <a:rPr lang="en-US">
                <a:solidFill>
                  <a:schemeClr val="dk1"/>
                </a:solidFill>
              </a:rPr>
              <a:t>idempotent MERGEs</a:t>
            </a:r>
            <a:endParaRPr>
              <a:solidFill>
                <a:schemeClr val="dk1"/>
              </a:solidFill>
            </a:endParaRPr>
          </a:p>
        </p:txBody>
      </p:sp>
      <p:sp>
        <p:nvSpPr>
          <p:cNvPr id="3286" name="Google Shape;3286;g279a4a6f3d1_0_2478"/>
          <p:cNvSpPr txBox="1"/>
          <p:nvPr>
            <p:ph idx="6" type="body"/>
          </p:nvPr>
        </p:nvSpPr>
        <p:spPr>
          <a:xfrm>
            <a:off x="6272218" y="3891874"/>
            <a:ext cx="3399900" cy="2397300"/>
          </a:xfrm>
          <a:prstGeom prst="rect">
            <a:avLst/>
          </a:prstGeom>
          <a:solidFill>
            <a:schemeClr val="lt1"/>
          </a:solidFill>
        </p:spPr>
        <p:txBody>
          <a:bodyPr anchorCtr="0" anchor="t" bIns="121875" lIns="121875" spcFirstLastPara="1" rIns="121875" wrap="square" tIns="121875">
            <a:noAutofit/>
          </a:bodyPr>
          <a:lstStyle/>
          <a:p>
            <a:pPr indent="0" lvl="0" marL="127000" rtl="0" algn="l">
              <a:spcBef>
                <a:spcPts val="1100"/>
              </a:spcBef>
              <a:spcAft>
                <a:spcPts val="0"/>
              </a:spcAft>
              <a:buNone/>
            </a:pPr>
            <a:r>
              <a:rPr b="1" lang="en-US" sz="1900">
                <a:solidFill>
                  <a:schemeClr val="dk1"/>
                </a:solidFill>
                <a:latin typeface="Roboto Mono"/>
                <a:ea typeface="Roboto Mono"/>
                <a:cs typeface="Roboto Mono"/>
                <a:sym typeface="Roboto Mono"/>
              </a:rPr>
              <a:t>table_changes()</a:t>
            </a:r>
            <a:endParaRPr>
              <a:solidFill>
                <a:schemeClr val="dk1"/>
              </a:solidFill>
            </a:endParaRPr>
          </a:p>
          <a:p>
            <a:pPr indent="0" lvl="0" marL="127000" rtl="0" algn="l">
              <a:spcBef>
                <a:spcPts val="1100"/>
              </a:spcBef>
              <a:spcAft>
                <a:spcPts val="0"/>
              </a:spcAft>
              <a:buNone/>
            </a:pPr>
            <a:r>
              <a:rPr lang="en-US">
                <a:solidFill>
                  <a:schemeClr val="dk1"/>
                </a:solidFill>
              </a:rPr>
              <a:t>Get row-level changes between 2 versions using SQL</a:t>
            </a:r>
            <a:endParaRPr>
              <a:solidFill>
                <a:schemeClr val="dk1"/>
              </a:solidFill>
            </a:endParaRPr>
          </a:p>
          <a:p>
            <a:pPr indent="0" lvl="0" marL="127000" rtl="0" algn="l">
              <a:spcBef>
                <a:spcPts val="1100"/>
              </a:spcBef>
              <a:spcAft>
                <a:spcPts val="0"/>
              </a:spcAft>
              <a:buNone/>
            </a:pPr>
            <a:r>
              <a:t/>
            </a:r>
            <a:endParaRPr b="1">
              <a:solidFill>
                <a:schemeClr val="dk1"/>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90" name="Shape 3290"/>
        <p:cNvGrpSpPr/>
        <p:nvPr/>
      </p:nvGrpSpPr>
      <p:grpSpPr>
        <a:xfrm>
          <a:off x="0" y="0"/>
          <a:ext cx="0" cy="0"/>
          <a:chOff x="0" y="0"/>
          <a:chExt cx="0" cy="0"/>
        </a:xfrm>
      </p:grpSpPr>
      <p:sp>
        <p:nvSpPr>
          <p:cNvPr id="3291" name="Google Shape;3291;g279a4a6f3d1_0_2487"/>
          <p:cNvSpPr txBox="1"/>
          <p:nvPr>
            <p:ph type="title"/>
          </p:nvPr>
        </p:nvSpPr>
        <p:spPr>
          <a:xfrm>
            <a:off x="749440" y="535598"/>
            <a:ext cx="10515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Feature innovation: Under the hood</a:t>
            </a:r>
            <a:endParaRPr/>
          </a:p>
        </p:txBody>
      </p:sp>
      <p:sp>
        <p:nvSpPr>
          <p:cNvPr id="3292" name="Google Shape;3292;g279a4a6f3d1_0_2487"/>
          <p:cNvSpPr txBox="1"/>
          <p:nvPr>
            <p:ph idx="1" type="body"/>
          </p:nvPr>
        </p:nvSpPr>
        <p:spPr>
          <a:xfrm>
            <a:off x="1960729" y="1419067"/>
            <a:ext cx="3970800" cy="2091600"/>
          </a:xfrm>
          <a:prstGeom prst="rect">
            <a:avLst/>
          </a:prstGeom>
          <a:solidFill>
            <a:schemeClr val="lt1"/>
          </a:solidFill>
        </p:spPr>
        <p:txBody>
          <a:bodyPr anchorCtr="0" anchor="t" bIns="121875" lIns="121875" spcFirstLastPara="1" rIns="121875" wrap="square" tIns="121875">
            <a:noAutofit/>
          </a:bodyPr>
          <a:lstStyle/>
          <a:p>
            <a:pPr indent="0" lvl="0" marL="0" rtl="0" algn="l">
              <a:lnSpc>
                <a:spcPct val="100000"/>
              </a:lnSpc>
              <a:spcBef>
                <a:spcPts val="0"/>
              </a:spcBef>
              <a:spcAft>
                <a:spcPts val="0"/>
              </a:spcAft>
              <a:buNone/>
            </a:pPr>
            <a:r>
              <a:rPr b="1" lang="en-US" sz="1900">
                <a:solidFill>
                  <a:schemeClr val="dk1"/>
                </a:solidFill>
              </a:rPr>
              <a:t>Table features</a:t>
            </a:r>
            <a:endParaRPr b="1" sz="2400">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US">
                <a:solidFill>
                  <a:schemeClr val="dk1"/>
                </a:solidFill>
              </a:rPr>
              <a:t>New, more flexible mechanism for adding Delta protocol changes and enabling/disabling them at will</a:t>
            </a:r>
            <a:endParaRPr>
              <a:solidFill>
                <a:schemeClr val="dk1"/>
              </a:solidFill>
            </a:endParaRPr>
          </a:p>
        </p:txBody>
      </p:sp>
      <p:sp>
        <p:nvSpPr>
          <p:cNvPr id="3293" name="Google Shape;3293;g279a4a6f3d1_0_2487"/>
          <p:cNvSpPr txBox="1"/>
          <p:nvPr>
            <p:ph idx="5" type="body"/>
          </p:nvPr>
        </p:nvSpPr>
        <p:spPr>
          <a:xfrm>
            <a:off x="6221278" y="1419073"/>
            <a:ext cx="4009800" cy="2091600"/>
          </a:xfrm>
          <a:prstGeom prst="rect">
            <a:avLst/>
          </a:prstGeom>
          <a:solidFill>
            <a:schemeClr val="lt1"/>
          </a:solidFill>
        </p:spPr>
        <p:txBody>
          <a:bodyPr anchorCtr="0" anchor="t" bIns="121875" lIns="121875" spcFirstLastPara="1" rIns="121875" wrap="square" tIns="121875">
            <a:noAutofit/>
          </a:bodyPr>
          <a:lstStyle/>
          <a:p>
            <a:pPr indent="0" lvl="0" marL="0" rtl="0" algn="l">
              <a:lnSpc>
                <a:spcPct val="100000"/>
              </a:lnSpc>
              <a:spcBef>
                <a:spcPts val="0"/>
              </a:spcBef>
              <a:spcAft>
                <a:spcPts val="0"/>
              </a:spcAft>
              <a:buNone/>
            </a:pPr>
            <a:r>
              <a:rPr b="1" lang="en-US" sz="1900">
                <a:solidFill>
                  <a:schemeClr val="dk1"/>
                </a:solidFill>
              </a:rPr>
              <a:t>Checkpoint V2, log compactions </a:t>
            </a:r>
            <a:endParaRPr sz="1900">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US">
                <a:solidFill>
                  <a:schemeClr val="dk1"/>
                </a:solidFill>
              </a:rPr>
              <a:t>More reliability and performance when dealing with tables having 100M+ files (that is, 10PB+)</a:t>
            </a:r>
            <a:endParaRPr>
              <a:solidFill>
                <a:schemeClr val="dk1"/>
              </a:solidFill>
            </a:endParaRPr>
          </a:p>
        </p:txBody>
      </p:sp>
      <p:sp>
        <p:nvSpPr>
          <p:cNvPr id="3294" name="Google Shape;3294;g279a4a6f3d1_0_2487"/>
          <p:cNvSpPr txBox="1"/>
          <p:nvPr>
            <p:ph idx="5" type="body"/>
          </p:nvPr>
        </p:nvSpPr>
        <p:spPr>
          <a:xfrm>
            <a:off x="1960722" y="3851200"/>
            <a:ext cx="4009800" cy="2397300"/>
          </a:xfrm>
          <a:prstGeom prst="rect">
            <a:avLst/>
          </a:prstGeom>
          <a:solidFill>
            <a:schemeClr val="lt1"/>
          </a:solidFill>
        </p:spPr>
        <p:txBody>
          <a:bodyPr anchorCtr="0" anchor="t" bIns="121875" lIns="121875" spcFirstLastPara="1" rIns="121875" wrap="square" tIns="121875">
            <a:noAutofit/>
          </a:bodyPr>
          <a:lstStyle/>
          <a:p>
            <a:pPr indent="0" lvl="0" marL="0" rtl="0" algn="l">
              <a:lnSpc>
                <a:spcPct val="100000"/>
              </a:lnSpc>
              <a:spcBef>
                <a:spcPts val="0"/>
              </a:spcBef>
              <a:spcAft>
                <a:spcPts val="0"/>
              </a:spcAft>
              <a:buNone/>
            </a:pPr>
            <a:r>
              <a:rPr b="1" lang="en-US" sz="1900">
                <a:solidFill>
                  <a:schemeClr val="dk1"/>
                </a:solidFill>
              </a:rPr>
              <a:t>Row ids </a:t>
            </a:r>
            <a:endParaRPr sz="1900">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US">
                <a:solidFill>
                  <a:schemeClr val="dk1"/>
                </a:solidFill>
              </a:rPr>
              <a:t>Unique identifiers for tracking each row</a:t>
            </a:r>
            <a:endParaRPr>
              <a:solidFill>
                <a:schemeClr val="dk1"/>
              </a:solidFill>
            </a:endParaRPr>
          </a:p>
        </p:txBody>
      </p:sp>
      <p:sp>
        <p:nvSpPr>
          <p:cNvPr id="3295" name="Google Shape;3295;g279a4a6f3d1_0_2487"/>
          <p:cNvSpPr txBox="1"/>
          <p:nvPr>
            <p:ph idx="6" type="body"/>
          </p:nvPr>
        </p:nvSpPr>
        <p:spPr>
          <a:xfrm>
            <a:off x="6221260" y="3851200"/>
            <a:ext cx="4009800" cy="2397300"/>
          </a:xfrm>
          <a:prstGeom prst="rect">
            <a:avLst/>
          </a:prstGeom>
          <a:solidFill>
            <a:schemeClr val="lt1"/>
          </a:solidFill>
        </p:spPr>
        <p:txBody>
          <a:bodyPr anchorCtr="0" anchor="t" bIns="121875" lIns="121875" spcFirstLastPara="1" rIns="121875" wrap="square" tIns="121875">
            <a:noAutofit/>
          </a:bodyPr>
          <a:lstStyle/>
          <a:p>
            <a:pPr indent="0" lvl="0" marL="0" rtl="0" algn="l">
              <a:lnSpc>
                <a:spcPct val="100000"/>
              </a:lnSpc>
              <a:spcBef>
                <a:spcPts val="0"/>
              </a:spcBef>
              <a:spcAft>
                <a:spcPts val="0"/>
              </a:spcAft>
              <a:buNone/>
            </a:pPr>
            <a:r>
              <a:rPr b="1" lang="en-US" sz="1900">
                <a:solidFill>
                  <a:schemeClr val="dk1"/>
                </a:solidFill>
              </a:rPr>
              <a:t>Deletion Vectors</a:t>
            </a:r>
            <a:r>
              <a:rPr lang="en-US">
                <a:solidFill>
                  <a:schemeClr val="dk1"/>
                </a:solidFill>
              </a:rPr>
              <a: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US">
                <a:solidFill>
                  <a:schemeClr val="dk1"/>
                </a:solidFill>
              </a:rPr>
              <a:t>Delta's "merge-on-read" solution, designed for the best upsert performance without sacrificing read performance</a:t>
            </a:r>
            <a:endParaRPr>
              <a:solidFill>
                <a:schemeClr val="dk1"/>
              </a:solidFill>
            </a:endParaRPr>
          </a:p>
          <a:p>
            <a:pPr indent="0" lvl="0" marL="127000" rtl="0" algn="l">
              <a:spcBef>
                <a:spcPts val="1100"/>
              </a:spcBef>
              <a:spcAft>
                <a:spcPts val="0"/>
              </a:spcAft>
              <a:buNone/>
            </a:pPr>
            <a:r>
              <a:t/>
            </a:r>
            <a:endParaRPr b="1">
              <a:solidFill>
                <a:schemeClr val="dk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9F7F4"/>
        </a:solidFill>
      </p:bgPr>
    </p:bg>
    <p:spTree>
      <p:nvGrpSpPr>
        <p:cNvPr id="3299" name="Shape 3299"/>
        <p:cNvGrpSpPr/>
        <p:nvPr/>
      </p:nvGrpSpPr>
      <p:grpSpPr>
        <a:xfrm>
          <a:off x="0" y="0"/>
          <a:ext cx="0" cy="0"/>
          <a:chOff x="0" y="0"/>
          <a:chExt cx="0" cy="0"/>
        </a:xfrm>
      </p:grpSpPr>
      <p:sp>
        <p:nvSpPr>
          <p:cNvPr id="3300" name="Google Shape;3300;g279a4a6f3d1_0_2495"/>
          <p:cNvSpPr txBox="1"/>
          <p:nvPr>
            <p:ph type="title"/>
          </p:nvPr>
        </p:nvSpPr>
        <p:spPr>
          <a:xfrm>
            <a:off x="554133" y="28233"/>
            <a:ext cx="11043000" cy="1108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solidFill>
                  <a:schemeClr val="dk1"/>
                </a:solidFill>
              </a:rPr>
              <a:t>Out-of-the-box performance: DML </a:t>
            </a:r>
            <a:endParaRPr>
              <a:solidFill>
                <a:schemeClr val="dk1"/>
              </a:solidFill>
            </a:endParaRPr>
          </a:p>
        </p:txBody>
      </p:sp>
      <p:sp>
        <p:nvSpPr>
          <p:cNvPr id="3301" name="Google Shape;3301;g279a4a6f3d1_0_2495"/>
          <p:cNvSpPr txBox="1"/>
          <p:nvPr/>
        </p:nvSpPr>
        <p:spPr>
          <a:xfrm>
            <a:off x="575067" y="884133"/>
            <a:ext cx="11181600" cy="615600"/>
          </a:xfrm>
          <a:prstGeom prst="rect">
            <a:avLst/>
          </a:prstGeom>
          <a:noFill/>
          <a:ln>
            <a:noFill/>
          </a:ln>
        </p:spPr>
        <p:txBody>
          <a:bodyPr anchorCtr="0" anchor="t" bIns="121875" lIns="121875" spcFirstLastPara="1" rIns="121875" wrap="square" tIns="121875">
            <a:spAutoFit/>
          </a:bodyPr>
          <a:lstStyle/>
          <a:p>
            <a:pPr indent="0" lvl="0" marL="0" rtl="0" algn="l">
              <a:lnSpc>
                <a:spcPct val="115000"/>
              </a:lnSpc>
              <a:spcBef>
                <a:spcPts val="0"/>
              </a:spcBef>
              <a:spcAft>
                <a:spcPts val="1600"/>
              </a:spcAft>
              <a:buNone/>
            </a:pPr>
            <a:r>
              <a:rPr b="1" lang="en-US" sz="2400">
                <a:solidFill>
                  <a:schemeClr val="dk2"/>
                </a:solidFill>
                <a:latin typeface="DM Sans"/>
                <a:ea typeface="DM Sans"/>
                <a:cs typeface="DM Sans"/>
                <a:sym typeface="DM Sans"/>
              </a:rPr>
              <a:t>Deletion Vectors = Delete/Update/Merge on steroids!</a:t>
            </a:r>
            <a:endParaRPr b="1" sz="2400">
              <a:solidFill>
                <a:schemeClr val="dk2"/>
              </a:solidFill>
              <a:latin typeface="DM Sans"/>
              <a:ea typeface="DM Sans"/>
              <a:cs typeface="DM Sans"/>
              <a:sym typeface="DM Sans"/>
            </a:endParaRPr>
          </a:p>
        </p:txBody>
      </p:sp>
      <p:pic>
        <p:nvPicPr>
          <p:cNvPr id="3302" name="Google Shape;3302;g279a4a6f3d1_0_2495"/>
          <p:cNvPicPr preferRelativeResize="0"/>
          <p:nvPr/>
        </p:nvPicPr>
        <p:blipFill rotWithShape="1">
          <a:blip r:embed="rId3">
            <a:alphaModFix/>
          </a:blip>
          <a:srcRect b="51238" l="0" r="0" t="0"/>
          <a:stretch/>
        </p:blipFill>
        <p:spPr>
          <a:xfrm>
            <a:off x="533933" y="1630233"/>
            <a:ext cx="4962901" cy="299896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3303" name="Google Shape;3303;g279a4a6f3d1_0_2495"/>
          <p:cNvPicPr preferRelativeResize="0"/>
          <p:nvPr/>
        </p:nvPicPr>
        <p:blipFill rotWithShape="1">
          <a:blip r:embed="rId3">
            <a:alphaModFix/>
          </a:blip>
          <a:srcRect b="0" l="0" r="0" t="50668"/>
          <a:stretch/>
        </p:blipFill>
        <p:spPr>
          <a:xfrm>
            <a:off x="6629567" y="1630233"/>
            <a:ext cx="4905631" cy="2998966"/>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cxnSp>
        <p:nvCxnSpPr>
          <p:cNvPr id="3304" name="Google Shape;3304;g279a4a6f3d1_0_2495"/>
          <p:cNvCxnSpPr/>
          <p:nvPr/>
        </p:nvCxnSpPr>
        <p:spPr>
          <a:xfrm rot="10800000">
            <a:off x="2151667" y="3979400"/>
            <a:ext cx="564300" cy="1313100"/>
          </a:xfrm>
          <a:prstGeom prst="straightConnector1">
            <a:avLst/>
          </a:prstGeom>
          <a:noFill/>
          <a:ln cap="flat" cmpd="sng" w="19050">
            <a:solidFill>
              <a:srgbClr val="FF5F46"/>
            </a:solidFill>
            <a:prstDash val="solid"/>
            <a:round/>
            <a:headEnd len="med" w="med" type="none"/>
            <a:tailEnd len="med" w="med" type="triangle"/>
          </a:ln>
        </p:spPr>
      </p:cxnSp>
      <p:cxnSp>
        <p:nvCxnSpPr>
          <p:cNvPr id="3305" name="Google Shape;3305;g279a4a6f3d1_0_2495"/>
          <p:cNvCxnSpPr/>
          <p:nvPr/>
        </p:nvCxnSpPr>
        <p:spPr>
          <a:xfrm flipH="1" rot="10800000">
            <a:off x="7589533" y="4553300"/>
            <a:ext cx="301500" cy="739200"/>
          </a:xfrm>
          <a:prstGeom prst="straightConnector1">
            <a:avLst/>
          </a:prstGeom>
          <a:noFill/>
          <a:ln cap="flat" cmpd="sng" w="19050">
            <a:solidFill>
              <a:srgbClr val="FF5F46"/>
            </a:solidFill>
            <a:prstDash val="solid"/>
            <a:round/>
            <a:headEnd len="med" w="med" type="none"/>
            <a:tailEnd len="med" w="med" type="triangle"/>
          </a:ln>
        </p:spPr>
      </p:cxnSp>
      <p:sp>
        <p:nvSpPr>
          <p:cNvPr id="3306" name="Google Shape;3306;g279a4a6f3d1_0_2495"/>
          <p:cNvSpPr/>
          <p:nvPr/>
        </p:nvSpPr>
        <p:spPr>
          <a:xfrm>
            <a:off x="1059400" y="4749900"/>
            <a:ext cx="10073100" cy="1108500"/>
          </a:xfrm>
          <a:prstGeom prst="flowChartAlternateProcess">
            <a:avLst/>
          </a:prstGeom>
          <a:solidFill>
            <a:srgbClr val="F9F7F4"/>
          </a:solidFill>
          <a:ln cap="flat" cmpd="sng" w="19050">
            <a:solidFill>
              <a:srgbClr val="FF5F46"/>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2100"/>
              <a:buFont typeface="Arial"/>
              <a:buNone/>
            </a:pPr>
            <a:r>
              <a:rPr b="1" lang="en-US" sz="2800">
                <a:solidFill>
                  <a:srgbClr val="FF5F46"/>
                </a:solidFill>
                <a:latin typeface="DM Sans"/>
                <a:ea typeface="DM Sans"/>
                <a:cs typeface="DM Sans"/>
                <a:sym typeface="DM Sans"/>
              </a:rPr>
              <a:t>upto 3.7x faster merges, with no loss of read perf</a:t>
            </a:r>
            <a:endParaRPr b="1" sz="2800">
              <a:solidFill>
                <a:srgbClr val="FF5F46"/>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2100"/>
              <a:buFont typeface="Arial"/>
              <a:buNone/>
            </a:pPr>
            <a:r>
              <a:rPr b="1" lang="en-US" sz="2800">
                <a:solidFill>
                  <a:srgbClr val="FF5F46"/>
                </a:solidFill>
                <a:latin typeface="DM Sans"/>
                <a:ea typeface="DM Sans"/>
                <a:cs typeface="DM Sans"/>
                <a:sym typeface="DM Sans"/>
              </a:rPr>
              <a:t>(also, upto 10x faster updates and deletes)</a:t>
            </a:r>
            <a:endParaRPr b="1" sz="2800">
              <a:solidFill>
                <a:srgbClr val="FF5F46"/>
              </a:solidFill>
              <a:latin typeface="DM Sans"/>
              <a:ea typeface="DM Sans"/>
              <a:cs typeface="DM Sans"/>
              <a:sym typeface="DM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0" name="Shape 3310"/>
        <p:cNvGrpSpPr/>
        <p:nvPr/>
      </p:nvGrpSpPr>
      <p:grpSpPr>
        <a:xfrm>
          <a:off x="0" y="0"/>
          <a:ext cx="0" cy="0"/>
          <a:chOff x="0" y="0"/>
          <a:chExt cx="0" cy="0"/>
        </a:xfrm>
      </p:grpSpPr>
      <p:sp>
        <p:nvSpPr>
          <p:cNvPr id="3311" name="Google Shape;3311;g279a4a6f3d1_0_2505"/>
          <p:cNvSpPr txBox="1"/>
          <p:nvPr>
            <p:ph type="title"/>
          </p:nvPr>
        </p:nvSpPr>
        <p:spPr>
          <a:xfrm>
            <a:off x="554133" y="28244"/>
            <a:ext cx="15147600" cy="1478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Out-of-the-box performance: reads</a:t>
            </a:r>
            <a:endParaRPr/>
          </a:p>
        </p:txBody>
      </p:sp>
      <p:sp>
        <p:nvSpPr>
          <p:cNvPr id="3312" name="Google Shape;3312;g279a4a6f3d1_0_2505"/>
          <p:cNvSpPr txBox="1"/>
          <p:nvPr>
            <p:ph idx="1" type="body"/>
          </p:nvPr>
        </p:nvSpPr>
        <p:spPr>
          <a:xfrm>
            <a:off x="415600" y="1633633"/>
            <a:ext cx="6794400" cy="4472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Optimized Write </a:t>
            </a:r>
            <a:r>
              <a:rPr lang="en-US"/>
              <a:t>[Delta 3.1]</a:t>
            </a:r>
            <a:endParaRPr/>
          </a:p>
          <a:p>
            <a:pPr indent="0" lvl="0" marL="0" rtl="0" algn="l">
              <a:spcBef>
                <a:spcPts val="0"/>
              </a:spcBef>
              <a:spcAft>
                <a:spcPts val="0"/>
              </a:spcAft>
              <a:buNone/>
            </a:pPr>
            <a:r>
              <a:rPr lang="en-US" sz="2000"/>
              <a:t>Each Spark write job rebalances data between tasks to generate larger files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US"/>
              <a:t>Auto Compaction</a:t>
            </a:r>
            <a:r>
              <a:rPr lang="en-US"/>
              <a:t> [Delta 3.1]</a:t>
            </a:r>
            <a:endParaRPr/>
          </a:p>
          <a:p>
            <a:pPr indent="0" lvl="0" marL="0" rtl="0" algn="l">
              <a:spcBef>
                <a:spcPts val="0"/>
              </a:spcBef>
              <a:spcAft>
                <a:spcPts val="0"/>
              </a:spcAft>
              <a:buNone/>
            </a:pPr>
            <a:r>
              <a:rPr lang="en-US" sz="2000"/>
              <a:t>Each Spark write job does an additional mini-compaction of any existing small files; helps in real-time streaming jobs with lots of small writes</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US">
                <a:solidFill>
                  <a:schemeClr val="accent4"/>
                </a:solidFill>
              </a:rPr>
              <a:t>Together, they provides better read perf out-of-the-box even without Optimize</a:t>
            </a:r>
            <a:endParaRPr b="1">
              <a:solidFill>
                <a:schemeClr val="accent4"/>
              </a:solidFill>
            </a:endParaRPr>
          </a:p>
        </p:txBody>
      </p:sp>
      <p:pic>
        <p:nvPicPr>
          <p:cNvPr id="3313" name="Google Shape;3313;g279a4a6f3d1_0_2505"/>
          <p:cNvPicPr preferRelativeResize="0"/>
          <p:nvPr/>
        </p:nvPicPr>
        <p:blipFill rotWithShape="1">
          <a:blip r:embed="rId3">
            <a:alphaModFix/>
          </a:blip>
          <a:srcRect b="12131" l="55849" r="7207" t="28860"/>
          <a:stretch/>
        </p:blipFill>
        <p:spPr>
          <a:xfrm>
            <a:off x="8147987" y="4385178"/>
            <a:ext cx="2932993" cy="2010955"/>
          </a:xfrm>
          <a:prstGeom prst="rect">
            <a:avLst/>
          </a:prstGeom>
          <a:noFill/>
          <a:ln>
            <a:noFill/>
          </a:ln>
        </p:spPr>
      </p:pic>
      <p:pic>
        <p:nvPicPr>
          <p:cNvPr id="3314" name="Google Shape;3314;g279a4a6f3d1_0_2505"/>
          <p:cNvPicPr preferRelativeResize="0"/>
          <p:nvPr/>
        </p:nvPicPr>
        <p:blipFill rotWithShape="1">
          <a:blip r:embed="rId3">
            <a:alphaModFix/>
          </a:blip>
          <a:srcRect b="12132" l="5745" r="55087" t="30691"/>
          <a:stretch/>
        </p:blipFill>
        <p:spPr>
          <a:xfrm>
            <a:off x="8059700" y="1902833"/>
            <a:ext cx="3109601" cy="1948517"/>
          </a:xfrm>
          <a:prstGeom prst="rect">
            <a:avLst/>
          </a:prstGeom>
          <a:noFill/>
          <a:ln>
            <a:noFill/>
          </a:ln>
        </p:spPr>
      </p:pic>
      <p:sp>
        <p:nvSpPr>
          <p:cNvPr id="3315" name="Google Shape;3315;g279a4a6f3d1_0_2505"/>
          <p:cNvSpPr txBox="1"/>
          <p:nvPr/>
        </p:nvSpPr>
        <p:spPr>
          <a:xfrm>
            <a:off x="8239100" y="1465094"/>
            <a:ext cx="2750700" cy="5385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1900">
                <a:solidFill>
                  <a:schemeClr val="dk1"/>
                </a:solidFill>
                <a:latin typeface="Open Sans"/>
                <a:ea typeface="Open Sans"/>
                <a:cs typeface="Open Sans"/>
                <a:sym typeface="Open Sans"/>
              </a:rPr>
              <a:t>traditional writes</a:t>
            </a:r>
            <a:endParaRPr sz="1900">
              <a:solidFill>
                <a:schemeClr val="dk1"/>
              </a:solidFill>
              <a:latin typeface="Open Sans"/>
              <a:ea typeface="Open Sans"/>
              <a:cs typeface="Open Sans"/>
              <a:sym typeface="Open Sans"/>
            </a:endParaRPr>
          </a:p>
        </p:txBody>
      </p:sp>
      <p:sp>
        <p:nvSpPr>
          <p:cNvPr id="3316" name="Google Shape;3316;g279a4a6f3d1_0_2505"/>
          <p:cNvSpPr txBox="1"/>
          <p:nvPr/>
        </p:nvSpPr>
        <p:spPr>
          <a:xfrm>
            <a:off x="8296367" y="4013750"/>
            <a:ext cx="2750700" cy="5385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1900">
                <a:solidFill>
                  <a:schemeClr val="dk1"/>
                </a:solidFill>
                <a:latin typeface="Open Sans"/>
                <a:ea typeface="Open Sans"/>
                <a:cs typeface="Open Sans"/>
                <a:sym typeface="Open Sans"/>
              </a:rPr>
              <a:t>Optimized Writes</a:t>
            </a:r>
            <a:endParaRPr sz="1900">
              <a:solidFill>
                <a:schemeClr val="dk1"/>
              </a:solidFill>
              <a:latin typeface="Open Sans"/>
              <a:ea typeface="Open Sans"/>
              <a:cs typeface="Open Sans"/>
              <a:sym typeface="Open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0" name="Shape 3320"/>
        <p:cNvGrpSpPr/>
        <p:nvPr/>
      </p:nvGrpSpPr>
      <p:grpSpPr>
        <a:xfrm>
          <a:off x="0" y="0"/>
          <a:ext cx="0" cy="0"/>
          <a:chOff x="0" y="0"/>
          <a:chExt cx="0" cy="0"/>
        </a:xfrm>
      </p:grpSpPr>
      <p:sp>
        <p:nvSpPr>
          <p:cNvPr id="3321" name="Google Shape;3321;g279a4a6f3d1_0_2514"/>
          <p:cNvSpPr txBox="1"/>
          <p:nvPr>
            <p:ph type="title"/>
          </p:nvPr>
        </p:nvSpPr>
        <p:spPr>
          <a:xfrm>
            <a:off x="749629" y="535633"/>
            <a:ext cx="88824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Roadmap</a:t>
            </a:r>
            <a:endParaRPr/>
          </a:p>
        </p:txBody>
      </p:sp>
      <p:sp>
        <p:nvSpPr>
          <p:cNvPr id="3322" name="Google Shape;3322;g279a4a6f3d1_0_2514"/>
          <p:cNvSpPr txBox="1"/>
          <p:nvPr>
            <p:ph idx="12" type="sldNum"/>
          </p:nvPr>
        </p:nvSpPr>
        <p:spPr>
          <a:xfrm>
            <a:off x="11103338"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6" name="Shape 3326"/>
        <p:cNvGrpSpPr/>
        <p:nvPr/>
      </p:nvGrpSpPr>
      <p:grpSpPr>
        <a:xfrm>
          <a:off x="0" y="0"/>
          <a:ext cx="0" cy="0"/>
          <a:chOff x="0" y="0"/>
          <a:chExt cx="0" cy="0"/>
        </a:xfrm>
      </p:grpSpPr>
      <p:sp>
        <p:nvSpPr>
          <p:cNvPr id="3327" name="Google Shape;3327;g279a4a6f3d1_0_2519"/>
          <p:cNvSpPr txBox="1"/>
          <p:nvPr>
            <p:ph idx="12" type="sldNum"/>
          </p:nvPr>
        </p:nvSpPr>
        <p:spPr>
          <a:xfrm>
            <a:off x="11100447"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328" name="Google Shape;3328;g279a4a6f3d1_0_2519"/>
          <p:cNvSpPr txBox="1"/>
          <p:nvPr>
            <p:ph type="title"/>
          </p:nvPr>
        </p:nvSpPr>
        <p:spPr>
          <a:xfrm>
            <a:off x="749433" y="8403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Roadmap</a:t>
            </a:r>
            <a:endParaRPr/>
          </a:p>
        </p:txBody>
      </p:sp>
      <p:sp>
        <p:nvSpPr>
          <p:cNvPr id="3329" name="Google Shape;3329;g279a4a6f3d1_0_2519"/>
          <p:cNvSpPr txBox="1"/>
          <p:nvPr>
            <p:ph idx="2" type="body"/>
          </p:nvPr>
        </p:nvSpPr>
        <p:spPr>
          <a:xfrm>
            <a:off x="1876275" y="2389125"/>
            <a:ext cx="8919000" cy="4149900"/>
          </a:xfrm>
          <a:prstGeom prst="rect">
            <a:avLst/>
          </a:prstGeom>
        </p:spPr>
        <p:txBody>
          <a:bodyPr anchorCtr="0" anchor="t" bIns="0" lIns="0" spcFirstLastPara="1" rIns="0" wrap="square" tIns="0">
            <a:noAutofit/>
          </a:bodyPr>
          <a:lstStyle/>
          <a:p>
            <a:pPr indent="0" lvl="0" marL="0" rtl="0" algn="l">
              <a:lnSpc>
                <a:spcPct val="115000"/>
              </a:lnSpc>
              <a:spcBef>
                <a:spcPts val="1100"/>
              </a:spcBef>
              <a:spcAft>
                <a:spcPts val="0"/>
              </a:spcAft>
              <a:buNone/>
            </a:pPr>
            <a:r>
              <a:rPr lang="en-US"/>
              <a:t>Simplified user experience</a:t>
            </a:r>
            <a:endParaRPr/>
          </a:p>
          <a:p>
            <a:pPr indent="0" lvl="0" marL="0" rtl="0" algn="l">
              <a:lnSpc>
                <a:spcPct val="115000"/>
              </a:lnSpc>
              <a:spcBef>
                <a:spcPts val="1100"/>
              </a:spcBef>
              <a:spcAft>
                <a:spcPts val="0"/>
              </a:spcAft>
              <a:buNone/>
            </a:pPr>
            <a:r>
              <a:t/>
            </a:r>
            <a:endParaRPr/>
          </a:p>
          <a:p>
            <a:pPr indent="0" lvl="0" marL="0" rtl="0" algn="l">
              <a:lnSpc>
                <a:spcPct val="115000"/>
              </a:lnSpc>
              <a:spcBef>
                <a:spcPts val="1100"/>
              </a:spcBef>
              <a:spcAft>
                <a:spcPts val="0"/>
              </a:spcAft>
              <a:buNone/>
            </a:pPr>
            <a:r>
              <a:rPr lang="en-US"/>
              <a:t>Data integrity and reliability</a:t>
            </a:r>
            <a:endParaRPr/>
          </a:p>
          <a:p>
            <a:pPr indent="0" lvl="0" marL="0" rtl="0" algn="l">
              <a:lnSpc>
                <a:spcPct val="115000"/>
              </a:lnSpc>
              <a:spcBef>
                <a:spcPts val="1100"/>
              </a:spcBef>
              <a:spcAft>
                <a:spcPts val="0"/>
              </a:spcAft>
              <a:buNone/>
            </a:pPr>
            <a:r>
              <a:t/>
            </a:r>
            <a:endParaRPr/>
          </a:p>
          <a:p>
            <a:pPr indent="0" lvl="0" marL="0" rtl="0" algn="l">
              <a:lnSpc>
                <a:spcPct val="115000"/>
              </a:lnSpc>
              <a:spcBef>
                <a:spcPts val="1100"/>
              </a:spcBef>
              <a:spcAft>
                <a:spcPts val="0"/>
              </a:spcAft>
              <a:buNone/>
            </a:pPr>
            <a:r>
              <a:rPr lang="en-US"/>
              <a:t>Seamless interoperability</a:t>
            </a:r>
            <a:endParaRPr/>
          </a:p>
        </p:txBody>
      </p:sp>
      <p:sp>
        <p:nvSpPr>
          <p:cNvPr id="3330" name="Google Shape;3330;g279a4a6f3d1_0_2519"/>
          <p:cNvSpPr/>
          <p:nvPr/>
        </p:nvSpPr>
        <p:spPr>
          <a:xfrm>
            <a:off x="825664" y="2303267"/>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1</a:t>
            </a:r>
            <a:endParaRPr b="1" sz="2100">
              <a:solidFill>
                <a:schemeClr val="lt1"/>
              </a:solidFill>
              <a:latin typeface="DM Sans"/>
              <a:ea typeface="DM Sans"/>
              <a:cs typeface="DM Sans"/>
              <a:sym typeface="DM Sans"/>
            </a:endParaRPr>
          </a:p>
        </p:txBody>
      </p:sp>
      <p:sp>
        <p:nvSpPr>
          <p:cNvPr id="3331" name="Google Shape;3331;g279a4a6f3d1_0_2519"/>
          <p:cNvSpPr/>
          <p:nvPr/>
        </p:nvSpPr>
        <p:spPr>
          <a:xfrm>
            <a:off x="825664" y="3437698"/>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2</a:t>
            </a:r>
            <a:endParaRPr b="1" sz="2100">
              <a:solidFill>
                <a:schemeClr val="lt1"/>
              </a:solidFill>
              <a:latin typeface="DM Sans"/>
              <a:ea typeface="DM Sans"/>
              <a:cs typeface="DM Sans"/>
              <a:sym typeface="DM Sans"/>
            </a:endParaRPr>
          </a:p>
        </p:txBody>
      </p:sp>
      <p:sp>
        <p:nvSpPr>
          <p:cNvPr id="3332" name="Google Shape;3332;g279a4a6f3d1_0_2519"/>
          <p:cNvSpPr/>
          <p:nvPr/>
        </p:nvSpPr>
        <p:spPr>
          <a:xfrm>
            <a:off x="825664" y="4572123"/>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3</a:t>
            </a:r>
            <a:endParaRPr b="1" sz="2100">
              <a:solidFill>
                <a:schemeClr val="lt1"/>
              </a:solidFill>
              <a:latin typeface="DM Sans"/>
              <a:ea typeface="DM Sans"/>
              <a:cs typeface="DM Sans"/>
              <a:sym typeface="DM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6" name="Shape 3336"/>
        <p:cNvGrpSpPr/>
        <p:nvPr/>
      </p:nvGrpSpPr>
      <p:grpSpPr>
        <a:xfrm>
          <a:off x="0" y="0"/>
          <a:ext cx="0" cy="0"/>
          <a:chOff x="0" y="0"/>
          <a:chExt cx="0" cy="0"/>
        </a:xfrm>
      </p:grpSpPr>
      <p:sp>
        <p:nvSpPr>
          <p:cNvPr id="3337" name="Google Shape;3337;g279a4a6f3d1_0_2528"/>
          <p:cNvSpPr/>
          <p:nvPr/>
        </p:nvSpPr>
        <p:spPr>
          <a:xfrm>
            <a:off x="512653" y="2031500"/>
            <a:ext cx="8919000" cy="10437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38" name="Google Shape;3338;g279a4a6f3d1_0_2528"/>
          <p:cNvSpPr txBox="1"/>
          <p:nvPr>
            <p:ph idx="12" type="sldNum"/>
          </p:nvPr>
        </p:nvSpPr>
        <p:spPr>
          <a:xfrm>
            <a:off x="11100447"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339" name="Google Shape;3339;g279a4a6f3d1_0_2528"/>
          <p:cNvSpPr txBox="1"/>
          <p:nvPr>
            <p:ph type="title"/>
          </p:nvPr>
        </p:nvSpPr>
        <p:spPr>
          <a:xfrm>
            <a:off x="749433" y="8403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Roadmap</a:t>
            </a:r>
            <a:endParaRPr/>
          </a:p>
        </p:txBody>
      </p:sp>
      <p:sp>
        <p:nvSpPr>
          <p:cNvPr id="3340" name="Google Shape;3340;g279a4a6f3d1_0_2528"/>
          <p:cNvSpPr txBox="1"/>
          <p:nvPr>
            <p:ph idx="2" type="body"/>
          </p:nvPr>
        </p:nvSpPr>
        <p:spPr>
          <a:xfrm>
            <a:off x="1876275" y="2389125"/>
            <a:ext cx="8919000" cy="4149900"/>
          </a:xfrm>
          <a:prstGeom prst="rect">
            <a:avLst/>
          </a:prstGeom>
        </p:spPr>
        <p:txBody>
          <a:bodyPr anchorCtr="0" anchor="t" bIns="0" lIns="0" spcFirstLastPara="1" rIns="0" wrap="square" tIns="0">
            <a:noAutofit/>
          </a:bodyPr>
          <a:lstStyle/>
          <a:p>
            <a:pPr indent="0" lvl="0" marL="0" rtl="0" algn="l">
              <a:lnSpc>
                <a:spcPct val="115000"/>
              </a:lnSpc>
              <a:spcBef>
                <a:spcPts val="1100"/>
              </a:spcBef>
              <a:spcAft>
                <a:spcPts val="0"/>
              </a:spcAft>
              <a:buNone/>
            </a:pPr>
            <a:r>
              <a:rPr b="1" lang="en-US">
                <a:solidFill>
                  <a:schemeClr val="lt1"/>
                </a:solidFill>
              </a:rPr>
              <a:t>Simplified user experience</a:t>
            </a:r>
            <a:endParaRPr b="1">
              <a:solidFill>
                <a:schemeClr val="lt1"/>
              </a:solidFill>
            </a:endParaRPr>
          </a:p>
          <a:p>
            <a:pPr indent="0" lvl="0" marL="0" rtl="0" algn="l">
              <a:lnSpc>
                <a:spcPct val="115000"/>
              </a:lnSpc>
              <a:spcBef>
                <a:spcPts val="1100"/>
              </a:spcBef>
              <a:spcAft>
                <a:spcPts val="0"/>
              </a:spcAft>
              <a:buNone/>
            </a:pPr>
            <a:r>
              <a:t/>
            </a:r>
            <a:endParaRPr/>
          </a:p>
          <a:p>
            <a:pPr indent="0" lvl="0" marL="0" rtl="0" algn="l">
              <a:lnSpc>
                <a:spcPct val="115000"/>
              </a:lnSpc>
              <a:spcBef>
                <a:spcPts val="1100"/>
              </a:spcBef>
              <a:spcAft>
                <a:spcPts val="0"/>
              </a:spcAft>
              <a:buNone/>
            </a:pPr>
            <a:r>
              <a:rPr lang="en-US"/>
              <a:t>Data integrity and reliability</a:t>
            </a:r>
            <a:endParaRPr/>
          </a:p>
          <a:p>
            <a:pPr indent="0" lvl="0" marL="0" rtl="0" algn="l">
              <a:lnSpc>
                <a:spcPct val="115000"/>
              </a:lnSpc>
              <a:spcBef>
                <a:spcPts val="1100"/>
              </a:spcBef>
              <a:spcAft>
                <a:spcPts val="0"/>
              </a:spcAft>
              <a:buNone/>
            </a:pPr>
            <a:r>
              <a:t/>
            </a:r>
            <a:endParaRPr/>
          </a:p>
          <a:p>
            <a:pPr indent="0" lvl="0" marL="0" rtl="0" algn="l">
              <a:lnSpc>
                <a:spcPct val="115000"/>
              </a:lnSpc>
              <a:spcBef>
                <a:spcPts val="1100"/>
              </a:spcBef>
              <a:spcAft>
                <a:spcPts val="0"/>
              </a:spcAft>
              <a:buNone/>
            </a:pPr>
            <a:r>
              <a:rPr lang="en-US"/>
              <a:t>Seamless interoperability</a:t>
            </a:r>
            <a:endParaRPr/>
          </a:p>
        </p:txBody>
      </p:sp>
      <p:sp>
        <p:nvSpPr>
          <p:cNvPr id="3341" name="Google Shape;3341;g279a4a6f3d1_0_2528"/>
          <p:cNvSpPr/>
          <p:nvPr/>
        </p:nvSpPr>
        <p:spPr>
          <a:xfrm>
            <a:off x="825664" y="2303267"/>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1</a:t>
            </a:r>
            <a:endParaRPr b="1" sz="2100">
              <a:solidFill>
                <a:schemeClr val="lt1"/>
              </a:solidFill>
              <a:latin typeface="DM Sans"/>
              <a:ea typeface="DM Sans"/>
              <a:cs typeface="DM Sans"/>
              <a:sym typeface="DM Sans"/>
            </a:endParaRPr>
          </a:p>
        </p:txBody>
      </p:sp>
      <p:sp>
        <p:nvSpPr>
          <p:cNvPr id="3342" name="Google Shape;3342;g279a4a6f3d1_0_2528"/>
          <p:cNvSpPr/>
          <p:nvPr/>
        </p:nvSpPr>
        <p:spPr>
          <a:xfrm>
            <a:off x="825664" y="3437698"/>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2</a:t>
            </a:r>
            <a:endParaRPr b="1" sz="2100">
              <a:solidFill>
                <a:schemeClr val="lt1"/>
              </a:solidFill>
              <a:latin typeface="DM Sans"/>
              <a:ea typeface="DM Sans"/>
              <a:cs typeface="DM Sans"/>
              <a:sym typeface="DM Sans"/>
            </a:endParaRPr>
          </a:p>
        </p:txBody>
      </p:sp>
      <p:sp>
        <p:nvSpPr>
          <p:cNvPr id="3343" name="Google Shape;3343;g279a4a6f3d1_0_2528"/>
          <p:cNvSpPr/>
          <p:nvPr/>
        </p:nvSpPr>
        <p:spPr>
          <a:xfrm>
            <a:off x="825664" y="4572123"/>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3</a:t>
            </a:r>
            <a:endParaRPr b="1" sz="2100">
              <a:solidFill>
                <a:schemeClr val="lt1"/>
              </a:solidFill>
              <a:latin typeface="DM Sans"/>
              <a:ea typeface="DM Sans"/>
              <a:cs typeface="DM Sans"/>
              <a:sym typeface="DM San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7" name="Shape 3347"/>
        <p:cNvGrpSpPr/>
        <p:nvPr/>
      </p:nvGrpSpPr>
      <p:grpSpPr>
        <a:xfrm>
          <a:off x="0" y="0"/>
          <a:ext cx="0" cy="0"/>
          <a:chOff x="0" y="0"/>
          <a:chExt cx="0" cy="0"/>
        </a:xfrm>
      </p:grpSpPr>
      <p:sp>
        <p:nvSpPr>
          <p:cNvPr id="3348" name="Google Shape;3348;g279a4a6f3d1_0_2538"/>
          <p:cNvSpPr txBox="1"/>
          <p:nvPr>
            <p:ph idx="12" type="sldNum"/>
          </p:nvPr>
        </p:nvSpPr>
        <p:spPr>
          <a:xfrm>
            <a:off x="10706930" y="6473300"/>
            <a:ext cx="3126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349" name="Google Shape;3349;g279a4a6f3d1_0_2538"/>
          <p:cNvSpPr txBox="1"/>
          <p:nvPr>
            <p:ph type="title"/>
          </p:nvPr>
        </p:nvSpPr>
        <p:spPr>
          <a:xfrm>
            <a:off x="493298" y="904950"/>
            <a:ext cx="11159400" cy="615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3600">
                <a:solidFill>
                  <a:schemeClr val="dk1"/>
                </a:solidFill>
              </a:rPr>
              <a:t>Simplified data management</a:t>
            </a:r>
            <a:endParaRPr sz="3600">
              <a:solidFill>
                <a:schemeClr val="dk1"/>
              </a:solidFill>
            </a:endParaRPr>
          </a:p>
        </p:txBody>
      </p:sp>
      <p:grpSp>
        <p:nvGrpSpPr>
          <p:cNvPr id="3350" name="Google Shape;3350;g279a4a6f3d1_0_2538"/>
          <p:cNvGrpSpPr/>
          <p:nvPr/>
        </p:nvGrpSpPr>
        <p:grpSpPr>
          <a:xfrm>
            <a:off x="627275" y="2176371"/>
            <a:ext cx="487685" cy="487685"/>
            <a:chOff x="562080" y="1503835"/>
            <a:chExt cx="548700" cy="548700"/>
          </a:xfrm>
        </p:grpSpPr>
        <p:sp>
          <p:nvSpPr>
            <p:cNvPr id="3351" name="Google Shape;3351;g279a4a6f3d1_0_2538"/>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352" name="Google Shape;3352;g279a4a6f3d1_0_2538"/>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353" name="Google Shape;3353;g279a4a6f3d1_0_2538"/>
          <p:cNvSpPr txBox="1"/>
          <p:nvPr/>
        </p:nvSpPr>
        <p:spPr>
          <a:xfrm>
            <a:off x="1389293" y="1999670"/>
            <a:ext cx="710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Convert partitioned tables to Liquid without rewrite</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Upgrade tables in-place to Liquid</a:t>
            </a:r>
            <a:endParaRPr sz="2100">
              <a:solidFill>
                <a:schemeClr val="dk1"/>
              </a:solidFill>
              <a:latin typeface="DM Sans"/>
              <a:ea typeface="DM Sans"/>
              <a:cs typeface="DM Sans"/>
              <a:sym typeface="DM San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57" name="Shape 3357"/>
        <p:cNvGrpSpPr/>
        <p:nvPr/>
      </p:nvGrpSpPr>
      <p:grpSpPr>
        <a:xfrm>
          <a:off x="0" y="0"/>
          <a:ext cx="0" cy="0"/>
          <a:chOff x="0" y="0"/>
          <a:chExt cx="0" cy="0"/>
        </a:xfrm>
      </p:grpSpPr>
      <p:sp>
        <p:nvSpPr>
          <p:cNvPr id="3358" name="Google Shape;3358;g279a4a6f3d1_0_2547"/>
          <p:cNvSpPr txBox="1"/>
          <p:nvPr>
            <p:ph idx="12" type="sldNum"/>
          </p:nvPr>
        </p:nvSpPr>
        <p:spPr>
          <a:xfrm>
            <a:off x="10706930" y="6473300"/>
            <a:ext cx="3126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359" name="Google Shape;3359;g279a4a6f3d1_0_2547"/>
          <p:cNvSpPr txBox="1"/>
          <p:nvPr>
            <p:ph type="title"/>
          </p:nvPr>
        </p:nvSpPr>
        <p:spPr>
          <a:xfrm>
            <a:off x="493298" y="904950"/>
            <a:ext cx="11159400" cy="615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3600">
                <a:solidFill>
                  <a:schemeClr val="dk1"/>
                </a:solidFill>
              </a:rPr>
              <a:t>Simplified data management</a:t>
            </a:r>
            <a:endParaRPr sz="3600">
              <a:solidFill>
                <a:schemeClr val="dk1"/>
              </a:solidFill>
            </a:endParaRPr>
          </a:p>
        </p:txBody>
      </p:sp>
      <p:grpSp>
        <p:nvGrpSpPr>
          <p:cNvPr id="3360" name="Google Shape;3360;g279a4a6f3d1_0_2547"/>
          <p:cNvGrpSpPr/>
          <p:nvPr/>
        </p:nvGrpSpPr>
        <p:grpSpPr>
          <a:xfrm>
            <a:off x="627275" y="2176371"/>
            <a:ext cx="487685" cy="487685"/>
            <a:chOff x="562080" y="1503835"/>
            <a:chExt cx="548700" cy="548700"/>
          </a:xfrm>
        </p:grpSpPr>
        <p:sp>
          <p:nvSpPr>
            <p:cNvPr id="3361" name="Google Shape;3361;g279a4a6f3d1_0_254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362" name="Google Shape;3362;g279a4a6f3d1_0_254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363" name="Google Shape;3363;g279a4a6f3d1_0_2547"/>
          <p:cNvGrpSpPr/>
          <p:nvPr/>
        </p:nvGrpSpPr>
        <p:grpSpPr>
          <a:xfrm>
            <a:off x="595458" y="3072350"/>
            <a:ext cx="487685" cy="487685"/>
            <a:chOff x="562080" y="1503835"/>
            <a:chExt cx="548700" cy="548700"/>
          </a:xfrm>
        </p:grpSpPr>
        <p:sp>
          <p:nvSpPr>
            <p:cNvPr id="3364" name="Google Shape;3364;g279a4a6f3d1_0_254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365" name="Google Shape;3365;g279a4a6f3d1_0_254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366" name="Google Shape;3366;g279a4a6f3d1_0_2547"/>
          <p:cNvSpPr txBox="1"/>
          <p:nvPr/>
        </p:nvSpPr>
        <p:spPr>
          <a:xfrm>
            <a:off x="1400013" y="2970087"/>
            <a:ext cx="73473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Identity columns</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Easy button for primary and foreign keys</a:t>
            </a:r>
            <a:endParaRPr sz="1500">
              <a:latin typeface="DM Sans"/>
              <a:ea typeface="DM Sans"/>
              <a:cs typeface="DM Sans"/>
              <a:sym typeface="DM Sans"/>
            </a:endParaRPr>
          </a:p>
        </p:txBody>
      </p:sp>
      <p:sp>
        <p:nvSpPr>
          <p:cNvPr id="3367" name="Google Shape;3367;g279a4a6f3d1_0_2547"/>
          <p:cNvSpPr txBox="1"/>
          <p:nvPr/>
        </p:nvSpPr>
        <p:spPr>
          <a:xfrm>
            <a:off x="1389293" y="1999670"/>
            <a:ext cx="710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Convert partitioned tables to Liquid without rewrite</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Upgrade tables in-place to Liquid</a:t>
            </a:r>
            <a:endParaRPr sz="2100">
              <a:solidFill>
                <a:schemeClr val="dk1"/>
              </a:solidFill>
              <a:latin typeface="DM Sans"/>
              <a:ea typeface="DM Sans"/>
              <a:cs typeface="DM Sans"/>
              <a:sym typeface="DM Sans"/>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1" name="Shape 3371"/>
        <p:cNvGrpSpPr/>
        <p:nvPr/>
      </p:nvGrpSpPr>
      <p:grpSpPr>
        <a:xfrm>
          <a:off x="0" y="0"/>
          <a:ext cx="0" cy="0"/>
          <a:chOff x="0" y="0"/>
          <a:chExt cx="0" cy="0"/>
        </a:xfrm>
      </p:grpSpPr>
      <p:sp>
        <p:nvSpPr>
          <p:cNvPr id="3372" name="Google Shape;3372;g279a4a6f3d1_0_2560"/>
          <p:cNvSpPr txBox="1"/>
          <p:nvPr>
            <p:ph idx="12" type="sldNum"/>
          </p:nvPr>
        </p:nvSpPr>
        <p:spPr>
          <a:xfrm>
            <a:off x="10706930" y="6473300"/>
            <a:ext cx="3126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373" name="Google Shape;3373;g279a4a6f3d1_0_2560"/>
          <p:cNvSpPr txBox="1"/>
          <p:nvPr>
            <p:ph type="title"/>
          </p:nvPr>
        </p:nvSpPr>
        <p:spPr>
          <a:xfrm>
            <a:off x="493298" y="904950"/>
            <a:ext cx="11159400" cy="615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3600">
                <a:solidFill>
                  <a:schemeClr val="dk1"/>
                </a:solidFill>
              </a:rPr>
              <a:t>Simplified data management</a:t>
            </a:r>
            <a:endParaRPr sz="3600">
              <a:solidFill>
                <a:schemeClr val="dk1"/>
              </a:solidFill>
            </a:endParaRPr>
          </a:p>
        </p:txBody>
      </p:sp>
      <p:grpSp>
        <p:nvGrpSpPr>
          <p:cNvPr id="3374" name="Google Shape;3374;g279a4a6f3d1_0_2560"/>
          <p:cNvGrpSpPr/>
          <p:nvPr/>
        </p:nvGrpSpPr>
        <p:grpSpPr>
          <a:xfrm>
            <a:off x="627275" y="2176371"/>
            <a:ext cx="487685" cy="487685"/>
            <a:chOff x="562080" y="1503835"/>
            <a:chExt cx="548700" cy="548700"/>
          </a:xfrm>
        </p:grpSpPr>
        <p:sp>
          <p:nvSpPr>
            <p:cNvPr id="3375" name="Google Shape;3375;g279a4a6f3d1_0_2560"/>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376" name="Google Shape;3376;g279a4a6f3d1_0_2560"/>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377" name="Google Shape;3377;g279a4a6f3d1_0_2560"/>
          <p:cNvGrpSpPr/>
          <p:nvPr/>
        </p:nvGrpSpPr>
        <p:grpSpPr>
          <a:xfrm>
            <a:off x="595458" y="3072350"/>
            <a:ext cx="487685" cy="487685"/>
            <a:chOff x="562080" y="1503835"/>
            <a:chExt cx="548700" cy="548700"/>
          </a:xfrm>
        </p:grpSpPr>
        <p:sp>
          <p:nvSpPr>
            <p:cNvPr id="3378" name="Google Shape;3378;g279a4a6f3d1_0_2560"/>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379" name="Google Shape;3379;g279a4a6f3d1_0_2560"/>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380" name="Google Shape;3380;g279a4a6f3d1_0_2560"/>
          <p:cNvGrpSpPr/>
          <p:nvPr/>
        </p:nvGrpSpPr>
        <p:grpSpPr>
          <a:xfrm>
            <a:off x="595446" y="4117180"/>
            <a:ext cx="487685" cy="487685"/>
            <a:chOff x="562080" y="1503835"/>
            <a:chExt cx="548700" cy="548700"/>
          </a:xfrm>
        </p:grpSpPr>
        <p:sp>
          <p:nvSpPr>
            <p:cNvPr id="3381" name="Google Shape;3381;g279a4a6f3d1_0_2560"/>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382" name="Google Shape;3382;g279a4a6f3d1_0_2560"/>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383" name="Google Shape;3383;g279a4a6f3d1_0_2560"/>
          <p:cNvSpPr txBox="1"/>
          <p:nvPr/>
        </p:nvSpPr>
        <p:spPr>
          <a:xfrm>
            <a:off x="1393600" y="3947588"/>
            <a:ext cx="92742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Type widening</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Seamless, no-copy updates to wider data types (e.g., INT &gt; LONG)</a:t>
            </a:r>
            <a:endParaRPr sz="2100">
              <a:solidFill>
                <a:schemeClr val="dk1"/>
              </a:solidFill>
              <a:latin typeface="DM Sans"/>
              <a:ea typeface="DM Sans"/>
              <a:cs typeface="DM Sans"/>
              <a:sym typeface="DM Sans"/>
            </a:endParaRPr>
          </a:p>
        </p:txBody>
      </p:sp>
      <p:sp>
        <p:nvSpPr>
          <p:cNvPr id="3384" name="Google Shape;3384;g279a4a6f3d1_0_2560"/>
          <p:cNvSpPr txBox="1"/>
          <p:nvPr/>
        </p:nvSpPr>
        <p:spPr>
          <a:xfrm>
            <a:off x="1400013" y="2970087"/>
            <a:ext cx="73473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Identity columns</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Easy button for primary and foreign keys</a:t>
            </a:r>
            <a:endParaRPr sz="1500">
              <a:latin typeface="DM Sans"/>
              <a:ea typeface="DM Sans"/>
              <a:cs typeface="DM Sans"/>
              <a:sym typeface="DM Sans"/>
            </a:endParaRPr>
          </a:p>
        </p:txBody>
      </p:sp>
      <p:sp>
        <p:nvSpPr>
          <p:cNvPr id="3385" name="Google Shape;3385;g279a4a6f3d1_0_2560"/>
          <p:cNvSpPr txBox="1"/>
          <p:nvPr/>
        </p:nvSpPr>
        <p:spPr>
          <a:xfrm>
            <a:off x="1389293" y="1999670"/>
            <a:ext cx="710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Convert partitioned tables to Liquid without rewrite</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Upgrade tables in-place to Liquid</a:t>
            </a:r>
            <a:endParaRPr sz="21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g279a4a6f3d1_0_442"/>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Example of an addFile action</a:t>
            </a:r>
            <a:endParaRPr/>
          </a:p>
        </p:txBody>
      </p:sp>
      <p:sp>
        <p:nvSpPr>
          <p:cNvPr id="1121" name="Google Shape;1121;g279a4a6f3d1_0_442"/>
          <p:cNvSpPr txBox="1"/>
          <p:nvPr>
            <p:ph idx="1" type="body"/>
          </p:nvPr>
        </p:nvSpPr>
        <p:spPr>
          <a:xfrm>
            <a:off x="686822" y="1384675"/>
            <a:ext cx="3804600" cy="1472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800">
                <a:latin typeface="Consolas"/>
                <a:ea typeface="Consolas"/>
                <a:cs typeface="Consolas"/>
                <a:sym typeface="Consolas"/>
              </a:rPr>
              <a:t>The add action is used to modify the data in the table by adding individual files respectively.  </a:t>
            </a:r>
            <a:endParaRPr sz="1800">
              <a:latin typeface="Consolas"/>
              <a:ea typeface="Consolas"/>
              <a:cs typeface="Consolas"/>
              <a:sym typeface="Consolas"/>
            </a:endParaRPr>
          </a:p>
        </p:txBody>
      </p:sp>
      <p:sp>
        <p:nvSpPr>
          <p:cNvPr id="1122" name="Google Shape;1122;g279a4a6f3d1_0_442"/>
          <p:cNvSpPr txBox="1"/>
          <p:nvPr>
            <p:ph idx="2" type="body"/>
          </p:nvPr>
        </p:nvSpPr>
        <p:spPr>
          <a:xfrm>
            <a:off x="4491499" y="1384625"/>
            <a:ext cx="7370700" cy="4088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800">
                <a:latin typeface="Consolas"/>
                <a:ea typeface="Consolas"/>
                <a:cs typeface="Consolas"/>
                <a:sym typeface="Consolas"/>
              </a:rPr>
              <a:t>{</a:t>
            </a:r>
            <a:br>
              <a:rPr lang="en-US" sz="1800">
                <a:latin typeface="Consolas"/>
                <a:ea typeface="Consolas"/>
                <a:cs typeface="Consolas"/>
                <a:sym typeface="Consolas"/>
              </a:rPr>
            </a:br>
            <a:r>
              <a:rPr lang="en-US" sz="1800">
                <a:latin typeface="Consolas"/>
                <a:ea typeface="Consolas"/>
                <a:cs typeface="Consolas"/>
                <a:sym typeface="Consolas"/>
              </a:rPr>
              <a:t>  </a:t>
            </a:r>
            <a:r>
              <a:rPr lang="en-US" sz="1800">
                <a:solidFill>
                  <a:schemeClr val="accent6"/>
                </a:solidFill>
                <a:latin typeface="Consolas"/>
                <a:ea typeface="Consolas"/>
                <a:cs typeface="Consolas"/>
                <a:sym typeface="Consolas"/>
              </a:rPr>
              <a:t>"add"</a:t>
            </a:r>
            <a:r>
              <a:rPr lang="en-US" sz="1800">
                <a:latin typeface="Consolas"/>
                <a:ea typeface="Consolas"/>
                <a:cs typeface="Consolas"/>
                <a:sym typeface="Consolas"/>
              </a:rPr>
              <a:t>: {</a:t>
            </a:r>
            <a:br>
              <a:rPr lang="en-US" sz="1800">
                <a:latin typeface="Consolas"/>
                <a:ea typeface="Consolas"/>
                <a:cs typeface="Consolas"/>
                <a:sym typeface="Consolas"/>
              </a:rPr>
            </a:br>
            <a:r>
              <a:rPr lang="en-US" sz="1800">
                <a:latin typeface="Consolas"/>
                <a:ea typeface="Consolas"/>
                <a:cs typeface="Consolas"/>
                <a:sym typeface="Consolas"/>
              </a:rPr>
              <a:t>    </a:t>
            </a:r>
            <a:r>
              <a:rPr lang="en-US" sz="1800">
                <a:solidFill>
                  <a:schemeClr val="accent6"/>
                </a:solidFill>
                <a:latin typeface="Consolas"/>
                <a:ea typeface="Consolas"/>
                <a:cs typeface="Consolas"/>
                <a:sym typeface="Consolas"/>
              </a:rPr>
              <a:t>"path"</a:t>
            </a:r>
            <a:r>
              <a:rPr lang="en-US" sz="1800">
                <a:latin typeface="Consolas"/>
                <a:ea typeface="Consolas"/>
                <a:cs typeface="Consolas"/>
                <a:sym typeface="Consolas"/>
              </a:rPr>
              <a:t>: "date=2017-12-10/part-000...c000.gz.parquet",</a:t>
            </a:r>
            <a:br>
              <a:rPr lang="en-US" sz="1800">
                <a:latin typeface="Consolas"/>
                <a:ea typeface="Consolas"/>
                <a:cs typeface="Consolas"/>
                <a:sym typeface="Consolas"/>
              </a:rPr>
            </a:br>
            <a:r>
              <a:rPr lang="en-US" sz="1800">
                <a:latin typeface="Consolas"/>
                <a:ea typeface="Consolas"/>
                <a:cs typeface="Consolas"/>
                <a:sym typeface="Consolas"/>
              </a:rPr>
              <a:t>    </a:t>
            </a:r>
            <a:r>
              <a:rPr lang="en-US" sz="1800">
                <a:solidFill>
                  <a:schemeClr val="accent6"/>
                </a:solidFill>
                <a:latin typeface="Consolas"/>
                <a:ea typeface="Consolas"/>
                <a:cs typeface="Consolas"/>
                <a:sym typeface="Consolas"/>
              </a:rPr>
              <a:t>"partitionValues"</a:t>
            </a:r>
            <a:r>
              <a:rPr lang="en-US" sz="1800">
                <a:latin typeface="Consolas"/>
                <a:ea typeface="Consolas"/>
                <a:cs typeface="Consolas"/>
                <a:sym typeface="Consolas"/>
              </a:rPr>
              <a:t>: {"date": "2017-12-10"},</a:t>
            </a:r>
            <a:br>
              <a:rPr lang="en-US" sz="1800">
                <a:latin typeface="Consolas"/>
                <a:ea typeface="Consolas"/>
                <a:cs typeface="Consolas"/>
                <a:sym typeface="Consolas"/>
              </a:rPr>
            </a:br>
            <a:r>
              <a:rPr lang="en-US" sz="1800">
                <a:latin typeface="Consolas"/>
                <a:ea typeface="Consolas"/>
                <a:cs typeface="Consolas"/>
                <a:sym typeface="Consolas"/>
              </a:rPr>
              <a:t>    </a:t>
            </a:r>
            <a:r>
              <a:rPr lang="en-US" sz="1800">
                <a:solidFill>
                  <a:schemeClr val="accent6"/>
                </a:solidFill>
                <a:latin typeface="Consolas"/>
                <a:ea typeface="Consolas"/>
                <a:cs typeface="Consolas"/>
                <a:sym typeface="Consolas"/>
              </a:rPr>
              <a:t>"size"</a:t>
            </a:r>
            <a:r>
              <a:rPr lang="en-US" sz="1800">
                <a:latin typeface="Consolas"/>
                <a:ea typeface="Consolas"/>
                <a:cs typeface="Consolas"/>
                <a:sym typeface="Consolas"/>
              </a:rPr>
              <a:t>: 841454,</a:t>
            </a:r>
            <a:br>
              <a:rPr lang="en-US" sz="1800">
                <a:latin typeface="Consolas"/>
                <a:ea typeface="Consolas"/>
                <a:cs typeface="Consolas"/>
                <a:sym typeface="Consolas"/>
              </a:rPr>
            </a:br>
            <a:r>
              <a:rPr lang="en-US" sz="1800">
                <a:latin typeface="Consolas"/>
                <a:ea typeface="Consolas"/>
                <a:cs typeface="Consolas"/>
                <a:sym typeface="Consolas"/>
              </a:rPr>
              <a:t>    </a:t>
            </a:r>
            <a:r>
              <a:rPr lang="en-US" sz="1800">
                <a:solidFill>
                  <a:schemeClr val="accent6"/>
                </a:solidFill>
                <a:latin typeface="Consolas"/>
                <a:ea typeface="Consolas"/>
                <a:cs typeface="Consolas"/>
                <a:sym typeface="Consolas"/>
              </a:rPr>
              <a:t>"modificationTime"</a:t>
            </a:r>
            <a:r>
              <a:rPr lang="en-US" sz="1800">
                <a:latin typeface="Consolas"/>
                <a:ea typeface="Consolas"/>
                <a:cs typeface="Consolas"/>
                <a:sym typeface="Consolas"/>
              </a:rPr>
              <a:t>: 1512909768000,</a:t>
            </a:r>
            <a:br>
              <a:rPr lang="en-US" sz="1800">
                <a:latin typeface="Consolas"/>
                <a:ea typeface="Consolas"/>
                <a:cs typeface="Consolas"/>
                <a:sym typeface="Consolas"/>
              </a:rPr>
            </a:br>
            <a:r>
              <a:rPr lang="en-US" sz="1800">
                <a:latin typeface="Consolas"/>
                <a:ea typeface="Consolas"/>
                <a:cs typeface="Consolas"/>
                <a:sym typeface="Consolas"/>
              </a:rPr>
              <a:t>    </a:t>
            </a:r>
            <a:r>
              <a:rPr lang="en-US" sz="1800">
                <a:solidFill>
                  <a:schemeClr val="accent6"/>
                </a:solidFill>
                <a:latin typeface="Consolas"/>
                <a:ea typeface="Consolas"/>
                <a:cs typeface="Consolas"/>
                <a:sym typeface="Consolas"/>
              </a:rPr>
              <a:t>"dataChange"</a:t>
            </a:r>
            <a:r>
              <a:rPr lang="en-US" sz="1800">
                <a:latin typeface="Consolas"/>
                <a:ea typeface="Consolas"/>
                <a:cs typeface="Consolas"/>
                <a:sym typeface="Consolas"/>
              </a:rPr>
              <a:t>: true,</a:t>
            </a:r>
            <a:br>
              <a:rPr lang="en-US" sz="1800">
                <a:latin typeface="Consolas"/>
                <a:ea typeface="Consolas"/>
                <a:cs typeface="Consolas"/>
                <a:sym typeface="Consolas"/>
              </a:rPr>
            </a:br>
            <a:r>
              <a:rPr lang="en-US" sz="1800">
                <a:latin typeface="Consolas"/>
                <a:ea typeface="Consolas"/>
                <a:cs typeface="Consolas"/>
                <a:sym typeface="Consolas"/>
              </a:rPr>
              <a:t>    </a:t>
            </a:r>
            <a:r>
              <a:rPr lang="en-US" sz="1800">
                <a:solidFill>
                  <a:schemeClr val="accent6"/>
                </a:solidFill>
                <a:latin typeface="Consolas"/>
                <a:ea typeface="Consolas"/>
                <a:cs typeface="Consolas"/>
                <a:sym typeface="Consolas"/>
              </a:rPr>
              <a:t>"baseRowId"</a:t>
            </a:r>
            <a:r>
              <a:rPr lang="en-US" sz="1800">
                <a:latin typeface="Consolas"/>
                <a:ea typeface="Consolas"/>
                <a:cs typeface="Consolas"/>
                <a:sym typeface="Consolas"/>
              </a:rPr>
              <a:t>: 4071,</a:t>
            </a:r>
            <a:br>
              <a:rPr lang="en-US" sz="1800">
                <a:latin typeface="Consolas"/>
                <a:ea typeface="Consolas"/>
                <a:cs typeface="Consolas"/>
                <a:sym typeface="Consolas"/>
              </a:rPr>
            </a:br>
            <a:r>
              <a:rPr lang="en-US" sz="1800">
                <a:latin typeface="Consolas"/>
                <a:ea typeface="Consolas"/>
                <a:cs typeface="Consolas"/>
                <a:sym typeface="Consolas"/>
              </a:rPr>
              <a:t>    </a:t>
            </a:r>
            <a:r>
              <a:rPr lang="en-US" sz="1800">
                <a:solidFill>
                  <a:schemeClr val="accent6"/>
                </a:solidFill>
                <a:latin typeface="Consolas"/>
                <a:ea typeface="Consolas"/>
                <a:cs typeface="Consolas"/>
                <a:sym typeface="Consolas"/>
              </a:rPr>
              <a:t>"defaultRowCommitVersion"</a:t>
            </a:r>
            <a:r>
              <a:rPr lang="en-US" sz="1800">
                <a:latin typeface="Consolas"/>
                <a:ea typeface="Consolas"/>
                <a:cs typeface="Consolas"/>
                <a:sym typeface="Consolas"/>
              </a:rPr>
              <a:t>: 41,</a:t>
            </a:r>
            <a:br>
              <a:rPr lang="en-US" sz="1800">
                <a:latin typeface="Consolas"/>
                <a:ea typeface="Consolas"/>
                <a:cs typeface="Consolas"/>
                <a:sym typeface="Consolas"/>
              </a:rPr>
            </a:br>
            <a:r>
              <a:rPr lang="en-US" sz="1800">
                <a:latin typeface="Consolas"/>
                <a:ea typeface="Consolas"/>
                <a:cs typeface="Consolas"/>
                <a:sym typeface="Consolas"/>
              </a:rPr>
              <a:t>    </a:t>
            </a:r>
            <a:r>
              <a:rPr lang="en-US" sz="1800">
                <a:solidFill>
                  <a:schemeClr val="accent6"/>
                </a:solidFill>
                <a:latin typeface="Consolas"/>
                <a:ea typeface="Consolas"/>
                <a:cs typeface="Consolas"/>
                <a:sym typeface="Consolas"/>
              </a:rPr>
              <a:t>"stats"</a:t>
            </a:r>
            <a:r>
              <a:rPr lang="en-US" sz="1800">
                <a:latin typeface="Consolas"/>
                <a:ea typeface="Consolas"/>
                <a:cs typeface="Consolas"/>
                <a:sym typeface="Consolas"/>
              </a:rPr>
              <a:t>: "{\"numRecords\":1,\"minValues\":{\"val..."</a:t>
            </a:r>
            <a:br>
              <a:rPr lang="en-US" sz="1800">
                <a:latin typeface="Consolas"/>
                <a:ea typeface="Consolas"/>
                <a:cs typeface="Consolas"/>
                <a:sym typeface="Consolas"/>
              </a:rPr>
            </a:br>
            <a:r>
              <a:rPr lang="en-US" sz="1800">
                <a:latin typeface="Consolas"/>
                <a:ea typeface="Consolas"/>
                <a:cs typeface="Consolas"/>
                <a:sym typeface="Consolas"/>
              </a:rPr>
              <a:t>  }</a:t>
            </a:r>
            <a:br>
              <a:rPr lang="en-US" sz="1800">
                <a:latin typeface="Consolas"/>
                <a:ea typeface="Consolas"/>
                <a:cs typeface="Consolas"/>
                <a:sym typeface="Consolas"/>
              </a:rPr>
            </a:br>
            <a:r>
              <a:rPr lang="en-US"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1100"/>
              </a:spcBef>
              <a:spcAft>
                <a:spcPts val="0"/>
              </a:spcAft>
              <a:buNone/>
            </a:pPr>
            <a:r>
              <a:t/>
            </a:r>
            <a:endParaRPr/>
          </a:p>
        </p:txBody>
      </p:sp>
      <p:sp>
        <p:nvSpPr>
          <p:cNvPr id="1123" name="Google Shape;1123;g279a4a6f3d1_0_442"/>
          <p:cNvSpPr txBox="1"/>
          <p:nvPr/>
        </p:nvSpPr>
        <p:spPr>
          <a:xfrm>
            <a:off x="686822" y="2907650"/>
            <a:ext cx="3369600" cy="219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US" sz="1800">
                <a:solidFill>
                  <a:schemeClr val="accent6"/>
                </a:solidFill>
                <a:latin typeface="Consolas"/>
                <a:ea typeface="Consolas"/>
                <a:cs typeface="Consolas"/>
                <a:sym typeface="Consolas"/>
              </a:rPr>
              <a:t>Path</a:t>
            </a:r>
            <a:r>
              <a:rPr lang="en-US" sz="1800">
                <a:solidFill>
                  <a:schemeClr val="dk1"/>
                </a:solidFill>
                <a:latin typeface="Consolas"/>
                <a:ea typeface="Consolas"/>
                <a:cs typeface="Consolas"/>
                <a:sym typeface="Consolas"/>
              </a:rPr>
              <a:t>, </a:t>
            </a:r>
            <a:r>
              <a:rPr lang="en-US" sz="1800">
                <a:solidFill>
                  <a:schemeClr val="accent6"/>
                </a:solidFill>
                <a:latin typeface="Consolas"/>
                <a:ea typeface="Consolas"/>
                <a:cs typeface="Consolas"/>
                <a:sym typeface="Consolas"/>
              </a:rPr>
              <a:t>partitionValues</a:t>
            </a:r>
            <a:r>
              <a:rPr lang="en-US" sz="1800">
                <a:solidFill>
                  <a:schemeClr val="dk1"/>
                </a:solidFill>
                <a:latin typeface="Consolas"/>
                <a:ea typeface="Consolas"/>
                <a:cs typeface="Consolas"/>
                <a:sym typeface="Consolas"/>
              </a:rPr>
              <a:t>, </a:t>
            </a:r>
            <a:r>
              <a:rPr lang="en-US" sz="1800">
                <a:solidFill>
                  <a:schemeClr val="accent6"/>
                </a:solidFill>
                <a:latin typeface="Consolas"/>
                <a:ea typeface="Consolas"/>
                <a:cs typeface="Consolas"/>
                <a:sym typeface="Consolas"/>
              </a:rPr>
              <a:t>size</a:t>
            </a:r>
            <a:r>
              <a:rPr lang="en-US" sz="1800">
                <a:solidFill>
                  <a:schemeClr val="dk1"/>
                </a:solidFill>
                <a:latin typeface="Consolas"/>
                <a:ea typeface="Consolas"/>
                <a:cs typeface="Consolas"/>
                <a:sym typeface="Consolas"/>
              </a:rPr>
              <a:t>, </a:t>
            </a:r>
            <a:r>
              <a:rPr lang="en-US" sz="1800">
                <a:solidFill>
                  <a:schemeClr val="accent6"/>
                </a:solidFill>
                <a:latin typeface="Consolas"/>
                <a:ea typeface="Consolas"/>
                <a:cs typeface="Consolas"/>
                <a:sym typeface="Consolas"/>
              </a:rPr>
              <a:t>modificationTime</a:t>
            </a:r>
            <a:r>
              <a:rPr lang="en-US" sz="1800">
                <a:solidFill>
                  <a:schemeClr val="dk1"/>
                </a:solidFill>
                <a:latin typeface="Consolas"/>
                <a:ea typeface="Consolas"/>
                <a:cs typeface="Consolas"/>
                <a:sym typeface="Consolas"/>
              </a:rPr>
              <a:t> and </a:t>
            </a:r>
            <a:r>
              <a:rPr lang="en-US" sz="1800">
                <a:solidFill>
                  <a:schemeClr val="accent6"/>
                </a:solidFill>
                <a:latin typeface="Consolas"/>
                <a:ea typeface="Consolas"/>
                <a:cs typeface="Consolas"/>
                <a:sym typeface="Consolas"/>
              </a:rPr>
              <a:t>dataChange</a:t>
            </a:r>
            <a:r>
              <a:rPr lang="en-US" sz="1800">
                <a:solidFill>
                  <a:schemeClr val="dk1"/>
                </a:solidFill>
                <a:latin typeface="Consolas"/>
                <a:ea typeface="Consolas"/>
                <a:cs typeface="Consolas"/>
                <a:sym typeface="Consolas"/>
              </a:rPr>
              <a:t> are required fields.  Other fields like </a:t>
            </a:r>
            <a:r>
              <a:rPr lang="en-US" sz="1800">
                <a:solidFill>
                  <a:schemeClr val="accent6"/>
                </a:solidFill>
                <a:latin typeface="Consolas"/>
                <a:ea typeface="Consolas"/>
                <a:cs typeface="Consolas"/>
                <a:sym typeface="Consolas"/>
              </a:rPr>
              <a:t>stats</a:t>
            </a:r>
            <a:r>
              <a:rPr lang="en-US" sz="1800">
                <a:solidFill>
                  <a:schemeClr val="dk1"/>
                </a:solidFill>
                <a:latin typeface="Consolas"/>
                <a:ea typeface="Consolas"/>
                <a:cs typeface="Consolas"/>
                <a:sym typeface="Consolas"/>
              </a:rPr>
              <a:t>, </a:t>
            </a:r>
            <a:r>
              <a:rPr lang="en-US" sz="1800">
                <a:solidFill>
                  <a:schemeClr val="accent6"/>
                </a:solidFill>
                <a:latin typeface="Consolas"/>
                <a:ea typeface="Consolas"/>
                <a:cs typeface="Consolas"/>
                <a:sym typeface="Consolas"/>
              </a:rPr>
              <a:t>tags</a:t>
            </a:r>
            <a:r>
              <a:rPr lang="en-US" sz="1800">
                <a:solidFill>
                  <a:schemeClr val="dk1"/>
                </a:solidFill>
                <a:latin typeface="Consolas"/>
                <a:ea typeface="Consolas"/>
                <a:cs typeface="Consolas"/>
                <a:sym typeface="Consolas"/>
              </a:rPr>
              <a:t>, and </a:t>
            </a:r>
            <a:r>
              <a:rPr lang="en-US" sz="1800">
                <a:solidFill>
                  <a:schemeClr val="accent6"/>
                </a:solidFill>
                <a:latin typeface="Consolas"/>
                <a:ea typeface="Consolas"/>
                <a:cs typeface="Consolas"/>
                <a:sym typeface="Consolas"/>
              </a:rPr>
              <a:t>clusteringProvider</a:t>
            </a:r>
            <a:r>
              <a:rPr lang="en-US" sz="1800">
                <a:solidFill>
                  <a:schemeClr val="dk1"/>
                </a:solidFill>
                <a:latin typeface="Consolas"/>
                <a:ea typeface="Consolas"/>
                <a:cs typeface="Consolas"/>
                <a:sym typeface="Consolas"/>
              </a:rPr>
              <a:t> are optional.</a:t>
            </a:r>
            <a:endParaRPr sz="2400">
              <a:solidFill>
                <a:schemeClr val="dk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9" name="Shape 3389"/>
        <p:cNvGrpSpPr/>
        <p:nvPr/>
      </p:nvGrpSpPr>
      <p:grpSpPr>
        <a:xfrm>
          <a:off x="0" y="0"/>
          <a:ext cx="0" cy="0"/>
          <a:chOff x="0" y="0"/>
          <a:chExt cx="0" cy="0"/>
        </a:xfrm>
      </p:grpSpPr>
      <p:sp>
        <p:nvSpPr>
          <p:cNvPr id="3390" name="Google Shape;3390;g279a4a6f3d1_0_2577"/>
          <p:cNvSpPr txBox="1"/>
          <p:nvPr>
            <p:ph idx="12" type="sldNum"/>
          </p:nvPr>
        </p:nvSpPr>
        <p:spPr>
          <a:xfrm>
            <a:off x="10706930" y="6473300"/>
            <a:ext cx="3126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391" name="Google Shape;3391;g279a4a6f3d1_0_2577"/>
          <p:cNvSpPr txBox="1"/>
          <p:nvPr>
            <p:ph type="title"/>
          </p:nvPr>
        </p:nvSpPr>
        <p:spPr>
          <a:xfrm>
            <a:off x="493298" y="904950"/>
            <a:ext cx="11159400" cy="615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3600">
                <a:solidFill>
                  <a:schemeClr val="dk1"/>
                </a:solidFill>
              </a:rPr>
              <a:t>Simplified data management</a:t>
            </a:r>
            <a:endParaRPr sz="3600">
              <a:solidFill>
                <a:schemeClr val="dk1"/>
              </a:solidFill>
            </a:endParaRPr>
          </a:p>
        </p:txBody>
      </p:sp>
      <p:grpSp>
        <p:nvGrpSpPr>
          <p:cNvPr id="3392" name="Google Shape;3392;g279a4a6f3d1_0_2577"/>
          <p:cNvGrpSpPr/>
          <p:nvPr/>
        </p:nvGrpSpPr>
        <p:grpSpPr>
          <a:xfrm>
            <a:off x="627275" y="2176371"/>
            <a:ext cx="487685" cy="487685"/>
            <a:chOff x="562080" y="1503835"/>
            <a:chExt cx="548700" cy="548700"/>
          </a:xfrm>
        </p:grpSpPr>
        <p:sp>
          <p:nvSpPr>
            <p:cNvPr id="3393" name="Google Shape;3393;g279a4a6f3d1_0_257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394" name="Google Shape;3394;g279a4a6f3d1_0_257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395" name="Google Shape;3395;g279a4a6f3d1_0_2577"/>
          <p:cNvGrpSpPr/>
          <p:nvPr/>
        </p:nvGrpSpPr>
        <p:grpSpPr>
          <a:xfrm>
            <a:off x="595458" y="3072350"/>
            <a:ext cx="487685" cy="487685"/>
            <a:chOff x="562080" y="1503835"/>
            <a:chExt cx="548700" cy="548700"/>
          </a:xfrm>
        </p:grpSpPr>
        <p:sp>
          <p:nvSpPr>
            <p:cNvPr id="3396" name="Google Shape;3396;g279a4a6f3d1_0_257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397" name="Google Shape;3397;g279a4a6f3d1_0_257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398" name="Google Shape;3398;g279a4a6f3d1_0_2577"/>
          <p:cNvGrpSpPr/>
          <p:nvPr/>
        </p:nvGrpSpPr>
        <p:grpSpPr>
          <a:xfrm>
            <a:off x="595446" y="4117180"/>
            <a:ext cx="487685" cy="487685"/>
            <a:chOff x="562080" y="1503835"/>
            <a:chExt cx="548700" cy="548700"/>
          </a:xfrm>
        </p:grpSpPr>
        <p:sp>
          <p:nvSpPr>
            <p:cNvPr id="3399" name="Google Shape;3399;g279a4a6f3d1_0_257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00" name="Google Shape;3400;g279a4a6f3d1_0_257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401" name="Google Shape;3401;g279a4a6f3d1_0_2577"/>
          <p:cNvSpPr txBox="1"/>
          <p:nvPr/>
        </p:nvSpPr>
        <p:spPr>
          <a:xfrm>
            <a:off x="1393600" y="3947588"/>
            <a:ext cx="92742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Type widening</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Seamless, no-copy updates to wider data types (e.g., INT &gt; LONG)</a:t>
            </a:r>
            <a:endParaRPr sz="2100">
              <a:solidFill>
                <a:schemeClr val="dk1"/>
              </a:solidFill>
              <a:latin typeface="DM Sans"/>
              <a:ea typeface="DM Sans"/>
              <a:cs typeface="DM Sans"/>
              <a:sym typeface="DM Sans"/>
            </a:endParaRPr>
          </a:p>
        </p:txBody>
      </p:sp>
      <p:sp>
        <p:nvSpPr>
          <p:cNvPr id="3402" name="Google Shape;3402;g279a4a6f3d1_0_2577"/>
          <p:cNvSpPr txBox="1"/>
          <p:nvPr/>
        </p:nvSpPr>
        <p:spPr>
          <a:xfrm>
            <a:off x="1400013" y="2970087"/>
            <a:ext cx="73473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Identity columns</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Easy button for primary and foreign keys</a:t>
            </a:r>
            <a:endParaRPr sz="1500">
              <a:latin typeface="DM Sans"/>
              <a:ea typeface="DM Sans"/>
              <a:cs typeface="DM Sans"/>
              <a:sym typeface="DM Sans"/>
            </a:endParaRPr>
          </a:p>
        </p:txBody>
      </p:sp>
      <p:sp>
        <p:nvSpPr>
          <p:cNvPr id="3403" name="Google Shape;3403;g279a4a6f3d1_0_2577"/>
          <p:cNvSpPr txBox="1"/>
          <p:nvPr/>
        </p:nvSpPr>
        <p:spPr>
          <a:xfrm>
            <a:off x="1389293" y="1999670"/>
            <a:ext cx="710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Convert partitioned tables to Liquid without rewrite</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Upgrade tables in-place to Liquid</a:t>
            </a:r>
            <a:endParaRPr sz="2100">
              <a:solidFill>
                <a:schemeClr val="dk1"/>
              </a:solidFill>
              <a:latin typeface="DM Sans"/>
              <a:ea typeface="DM Sans"/>
              <a:cs typeface="DM Sans"/>
              <a:sym typeface="DM Sans"/>
            </a:endParaRPr>
          </a:p>
        </p:txBody>
      </p:sp>
      <p:grpSp>
        <p:nvGrpSpPr>
          <p:cNvPr id="3404" name="Google Shape;3404;g279a4a6f3d1_0_2577"/>
          <p:cNvGrpSpPr/>
          <p:nvPr/>
        </p:nvGrpSpPr>
        <p:grpSpPr>
          <a:xfrm>
            <a:off x="595446" y="4978417"/>
            <a:ext cx="487685" cy="487685"/>
            <a:chOff x="562080" y="1503835"/>
            <a:chExt cx="548700" cy="548700"/>
          </a:xfrm>
        </p:grpSpPr>
        <p:sp>
          <p:nvSpPr>
            <p:cNvPr id="3405" name="Google Shape;3405;g279a4a6f3d1_0_257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06" name="Google Shape;3406;g279a4a6f3d1_0_257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407" name="Google Shape;3407;g279a4a6f3d1_0_2577"/>
          <p:cNvSpPr txBox="1"/>
          <p:nvPr/>
        </p:nvSpPr>
        <p:spPr>
          <a:xfrm>
            <a:off x="1393601" y="4808825"/>
            <a:ext cx="97026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VARIANT data type</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Highly flexible, highly performant data type for semi-structured data</a:t>
            </a:r>
            <a:endParaRPr sz="2100">
              <a:solidFill>
                <a:schemeClr val="dk1"/>
              </a:solidFill>
              <a:latin typeface="DM Sans"/>
              <a:ea typeface="DM Sans"/>
              <a:cs typeface="DM Sans"/>
              <a:sym typeface="DM Sans"/>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sp>
        <p:nvSpPr>
          <p:cNvPr id="3412" name="Google Shape;3412;g279a4a6f3d1_0_2598"/>
          <p:cNvSpPr/>
          <p:nvPr/>
        </p:nvSpPr>
        <p:spPr>
          <a:xfrm>
            <a:off x="466042" y="3178200"/>
            <a:ext cx="8919000" cy="10437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413" name="Google Shape;3413;g279a4a6f3d1_0_2598"/>
          <p:cNvSpPr txBox="1"/>
          <p:nvPr>
            <p:ph idx="12" type="sldNum"/>
          </p:nvPr>
        </p:nvSpPr>
        <p:spPr>
          <a:xfrm>
            <a:off x="11100447"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414" name="Google Shape;3414;g279a4a6f3d1_0_2598"/>
          <p:cNvSpPr txBox="1"/>
          <p:nvPr>
            <p:ph type="title"/>
          </p:nvPr>
        </p:nvSpPr>
        <p:spPr>
          <a:xfrm>
            <a:off x="749433" y="8403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Roadmap</a:t>
            </a:r>
            <a:endParaRPr/>
          </a:p>
        </p:txBody>
      </p:sp>
      <p:sp>
        <p:nvSpPr>
          <p:cNvPr id="3415" name="Google Shape;3415;g279a4a6f3d1_0_2598"/>
          <p:cNvSpPr txBox="1"/>
          <p:nvPr>
            <p:ph idx="2" type="body"/>
          </p:nvPr>
        </p:nvSpPr>
        <p:spPr>
          <a:xfrm>
            <a:off x="1876275" y="2389125"/>
            <a:ext cx="8919000" cy="4149900"/>
          </a:xfrm>
          <a:prstGeom prst="rect">
            <a:avLst/>
          </a:prstGeom>
        </p:spPr>
        <p:txBody>
          <a:bodyPr anchorCtr="0" anchor="t" bIns="0" lIns="0" spcFirstLastPara="1" rIns="0" wrap="square" tIns="0">
            <a:noAutofit/>
          </a:bodyPr>
          <a:lstStyle/>
          <a:p>
            <a:pPr indent="0" lvl="0" marL="0" rtl="0" algn="l">
              <a:lnSpc>
                <a:spcPct val="115000"/>
              </a:lnSpc>
              <a:spcBef>
                <a:spcPts val="1100"/>
              </a:spcBef>
              <a:spcAft>
                <a:spcPts val="0"/>
              </a:spcAft>
              <a:buNone/>
            </a:pPr>
            <a:r>
              <a:rPr lang="en-US"/>
              <a:t>Simplified user experience</a:t>
            </a:r>
            <a:endParaRPr/>
          </a:p>
          <a:p>
            <a:pPr indent="0" lvl="0" marL="0" rtl="0" algn="l">
              <a:lnSpc>
                <a:spcPct val="115000"/>
              </a:lnSpc>
              <a:spcBef>
                <a:spcPts val="1100"/>
              </a:spcBef>
              <a:spcAft>
                <a:spcPts val="0"/>
              </a:spcAft>
              <a:buNone/>
            </a:pPr>
            <a:r>
              <a:t/>
            </a:r>
            <a:endParaRPr/>
          </a:p>
          <a:p>
            <a:pPr indent="0" lvl="0" marL="0" rtl="0" algn="l">
              <a:lnSpc>
                <a:spcPct val="115000"/>
              </a:lnSpc>
              <a:spcBef>
                <a:spcPts val="1100"/>
              </a:spcBef>
              <a:spcAft>
                <a:spcPts val="0"/>
              </a:spcAft>
              <a:buNone/>
            </a:pPr>
            <a:r>
              <a:rPr b="1" lang="en-US">
                <a:solidFill>
                  <a:schemeClr val="lt1"/>
                </a:solidFill>
              </a:rPr>
              <a:t>Data integrity and reliability</a:t>
            </a:r>
            <a:endParaRPr b="1">
              <a:solidFill>
                <a:schemeClr val="lt1"/>
              </a:solidFill>
            </a:endParaRPr>
          </a:p>
          <a:p>
            <a:pPr indent="0" lvl="0" marL="0" rtl="0" algn="l">
              <a:lnSpc>
                <a:spcPct val="115000"/>
              </a:lnSpc>
              <a:spcBef>
                <a:spcPts val="1100"/>
              </a:spcBef>
              <a:spcAft>
                <a:spcPts val="0"/>
              </a:spcAft>
              <a:buNone/>
            </a:pPr>
            <a:r>
              <a:t/>
            </a:r>
            <a:endParaRPr/>
          </a:p>
          <a:p>
            <a:pPr indent="0" lvl="0" marL="0" rtl="0" algn="l">
              <a:lnSpc>
                <a:spcPct val="115000"/>
              </a:lnSpc>
              <a:spcBef>
                <a:spcPts val="1100"/>
              </a:spcBef>
              <a:spcAft>
                <a:spcPts val="0"/>
              </a:spcAft>
              <a:buNone/>
            </a:pPr>
            <a:r>
              <a:rPr lang="en-US"/>
              <a:t>Seamless interoperability</a:t>
            </a:r>
            <a:endParaRPr/>
          </a:p>
        </p:txBody>
      </p:sp>
      <p:sp>
        <p:nvSpPr>
          <p:cNvPr id="3416" name="Google Shape;3416;g279a4a6f3d1_0_2598"/>
          <p:cNvSpPr/>
          <p:nvPr/>
        </p:nvSpPr>
        <p:spPr>
          <a:xfrm>
            <a:off x="825664" y="2303267"/>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1</a:t>
            </a:r>
            <a:endParaRPr b="1" sz="2100">
              <a:solidFill>
                <a:schemeClr val="lt1"/>
              </a:solidFill>
              <a:latin typeface="DM Sans"/>
              <a:ea typeface="DM Sans"/>
              <a:cs typeface="DM Sans"/>
              <a:sym typeface="DM Sans"/>
            </a:endParaRPr>
          </a:p>
        </p:txBody>
      </p:sp>
      <p:sp>
        <p:nvSpPr>
          <p:cNvPr id="3417" name="Google Shape;3417;g279a4a6f3d1_0_2598"/>
          <p:cNvSpPr/>
          <p:nvPr/>
        </p:nvSpPr>
        <p:spPr>
          <a:xfrm>
            <a:off x="825664" y="3437698"/>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2</a:t>
            </a:r>
            <a:endParaRPr b="1" sz="2100">
              <a:solidFill>
                <a:schemeClr val="lt1"/>
              </a:solidFill>
              <a:latin typeface="DM Sans"/>
              <a:ea typeface="DM Sans"/>
              <a:cs typeface="DM Sans"/>
              <a:sym typeface="DM Sans"/>
            </a:endParaRPr>
          </a:p>
        </p:txBody>
      </p:sp>
      <p:sp>
        <p:nvSpPr>
          <p:cNvPr id="3418" name="Google Shape;3418;g279a4a6f3d1_0_2598"/>
          <p:cNvSpPr/>
          <p:nvPr/>
        </p:nvSpPr>
        <p:spPr>
          <a:xfrm>
            <a:off x="825664" y="4572123"/>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3</a:t>
            </a:r>
            <a:endParaRPr b="1" sz="2100">
              <a:solidFill>
                <a:schemeClr val="lt1"/>
              </a:solidFill>
              <a:latin typeface="DM Sans"/>
              <a:ea typeface="DM Sans"/>
              <a:cs typeface="DM Sans"/>
              <a:sym typeface="DM San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2" name="Shape 3422"/>
        <p:cNvGrpSpPr/>
        <p:nvPr/>
      </p:nvGrpSpPr>
      <p:grpSpPr>
        <a:xfrm>
          <a:off x="0" y="0"/>
          <a:ext cx="0" cy="0"/>
          <a:chOff x="0" y="0"/>
          <a:chExt cx="0" cy="0"/>
        </a:xfrm>
      </p:grpSpPr>
      <p:sp>
        <p:nvSpPr>
          <p:cNvPr id="3423" name="Google Shape;3423;g279a4a6f3d1_0_2608"/>
          <p:cNvSpPr txBox="1"/>
          <p:nvPr>
            <p:ph idx="12" type="sldNum"/>
          </p:nvPr>
        </p:nvSpPr>
        <p:spPr>
          <a:xfrm>
            <a:off x="10706930" y="6473300"/>
            <a:ext cx="3126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424" name="Google Shape;3424;g279a4a6f3d1_0_2608"/>
          <p:cNvSpPr txBox="1"/>
          <p:nvPr>
            <p:ph type="title"/>
          </p:nvPr>
        </p:nvSpPr>
        <p:spPr>
          <a:xfrm>
            <a:off x="493298" y="904950"/>
            <a:ext cx="11159400" cy="615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3600">
                <a:solidFill>
                  <a:schemeClr val="dk1"/>
                </a:solidFill>
              </a:rPr>
              <a:t>Data consistency and availability across multiple environments</a:t>
            </a:r>
            <a:endParaRPr sz="3600">
              <a:solidFill>
                <a:schemeClr val="dk1"/>
              </a:solidFill>
            </a:endParaRPr>
          </a:p>
        </p:txBody>
      </p:sp>
      <p:grpSp>
        <p:nvGrpSpPr>
          <p:cNvPr id="3425" name="Google Shape;3425;g279a4a6f3d1_0_2608"/>
          <p:cNvGrpSpPr/>
          <p:nvPr/>
        </p:nvGrpSpPr>
        <p:grpSpPr>
          <a:xfrm>
            <a:off x="761988" y="2064394"/>
            <a:ext cx="487685" cy="487685"/>
            <a:chOff x="562080" y="1503835"/>
            <a:chExt cx="548700" cy="548700"/>
          </a:xfrm>
        </p:grpSpPr>
        <p:sp>
          <p:nvSpPr>
            <p:cNvPr id="3426" name="Google Shape;3426;g279a4a6f3d1_0_2608"/>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27" name="Google Shape;3427;g279a4a6f3d1_0_2608"/>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428" name="Google Shape;3428;g279a4a6f3d1_0_2608"/>
          <p:cNvSpPr txBox="1"/>
          <p:nvPr/>
        </p:nvSpPr>
        <p:spPr>
          <a:xfrm>
            <a:off x="1524006" y="1902498"/>
            <a:ext cx="710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Coordinated Commits </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Multi-cluster, multi-cloud writes</a:t>
            </a:r>
            <a:endParaRPr sz="2100">
              <a:solidFill>
                <a:schemeClr val="dk1"/>
              </a:solidFill>
              <a:latin typeface="DM Sans"/>
              <a:ea typeface="DM Sans"/>
              <a:cs typeface="DM Sans"/>
              <a:sym typeface="DM Sans"/>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2" name="Shape 3432"/>
        <p:cNvGrpSpPr/>
        <p:nvPr/>
      </p:nvGrpSpPr>
      <p:grpSpPr>
        <a:xfrm>
          <a:off x="0" y="0"/>
          <a:ext cx="0" cy="0"/>
          <a:chOff x="0" y="0"/>
          <a:chExt cx="0" cy="0"/>
        </a:xfrm>
      </p:grpSpPr>
      <p:sp>
        <p:nvSpPr>
          <p:cNvPr id="3433" name="Google Shape;3433;g279a4a6f3d1_0_2617"/>
          <p:cNvSpPr txBox="1"/>
          <p:nvPr>
            <p:ph idx="12" type="sldNum"/>
          </p:nvPr>
        </p:nvSpPr>
        <p:spPr>
          <a:xfrm>
            <a:off x="10706930" y="6473300"/>
            <a:ext cx="3126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434" name="Google Shape;3434;g279a4a6f3d1_0_2617"/>
          <p:cNvSpPr txBox="1"/>
          <p:nvPr>
            <p:ph type="title"/>
          </p:nvPr>
        </p:nvSpPr>
        <p:spPr>
          <a:xfrm>
            <a:off x="493298" y="904950"/>
            <a:ext cx="11159400" cy="615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3600">
                <a:solidFill>
                  <a:schemeClr val="dk1"/>
                </a:solidFill>
              </a:rPr>
              <a:t>Data consistency and availability across multiple environments</a:t>
            </a:r>
            <a:endParaRPr sz="3600">
              <a:solidFill>
                <a:schemeClr val="dk1"/>
              </a:solidFill>
            </a:endParaRPr>
          </a:p>
        </p:txBody>
      </p:sp>
      <p:grpSp>
        <p:nvGrpSpPr>
          <p:cNvPr id="3435" name="Google Shape;3435;g279a4a6f3d1_0_2617"/>
          <p:cNvGrpSpPr/>
          <p:nvPr/>
        </p:nvGrpSpPr>
        <p:grpSpPr>
          <a:xfrm>
            <a:off x="761988" y="2064394"/>
            <a:ext cx="487685" cy="487685"/>
            <a:chOff x="562080" y="1503835"/>
            <a:chExt cx="548700" cy="548700"/>
          </a:xfrm>
        </p:grpSpPr>
        <p:sp>
          <p:nvSpPr>
            <p:cNvPr id="3436" name="Google Shape;3436;g279a4a6f3d1_0_261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37" name="Google Shape;3437;g279a4a6f3d1_0_261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438" name="Google Shape;3438;g279a4a6f3d1_0_2617"/>
          <p:cNvGrpSpPr/>
          <p:nvPr/>
        </p:nvGrpSpPr>
        <p:grpSpPr>
          <a:xfrm>
            <a:off x="761988" y="2986247"/>
            <a:ext cx="487685" cy="487685"/>
            <a:chOff x="562080" y="1503835"/>
            <a:chExt cx="548700" cy="548700"/>
          </a:xfrm>
        </p:grpSpPr>
        <p:sp>
          <p:nvSpPr>
            <p:cNvPr id="3439" name="Google Shape;3439;g279a4a6f3d1_0_261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40" name="Google Shape;3440;g279a4a6f3d1_0_261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441" name="Google Shape;3441;g279a4a6f3d1_0_2617"/>
          <p:cNvSpPr txBox="1"/>
          <p:nvPr/>
        </p:nvSpPr>
        <p:spPr>
          <a:xfrm>
            <a:off x="1566542" y="2827914"/>
            <a:ext cx="85059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Built-in cross-region disaster recovery </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Ensure writes are accurately reflected in secondary region</a:t>
            </a:r>
            <a:endParaRPr sz="2100">
              <a:solidFill>
                <a:schemeClr val="dk1"/>
              </a:solidFill>
              <a:latin typeface="DM Sans"/>
              <a:ea typeface="DM Sans"/>
              <a:cs typeface="DM Sans"/>
              <a:sym typeface="DM Sans"/>
            </a:endParaRPr>
          </a:p>
        </p:txBody>
      </p:sp>
      <p:sp>
        <p:nvSpPr>
          <p:cNvPr id="3442" name="Google Shape;3442;g279a4a6f3d1_0_2617"/>
          <p:cNvSpPr txBox="1"/>
          <p:nvPr/>
        </p:nvSpPr>
        <p:spPr>
          <a:xfrm>
            <a:off x="1524006" y="1902498"/>
            <a:ext cx="710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Coordinated Commits </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Multi-cluster, multi-cloud writes</a:t>
            </a:r>
            <a:endParaRPr sz="2100">
              <a:solidFill>
                <a:schemeClr val="dk1"/>
              </a:solidFill>
              <a:latin typeface="DM Sans"/>
              <a:ea typeface="DM Sans"/>
              <a:cs typeface="DM Sans"/>
              <a:sym typeface="DM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46" name="Shape 3446"/>
        <p:cNvGrpSpPr/>
        <p:nvPr/>
      </p:nvGrpSpPr>
      <p:grpSpPr>
        <a:xfrm>
          <a:off x="0" y="0"/>
          <a:ext cx="0" cy="0"/>
          <a:chOff x="0" y="0"/>
          <a:chExt cx="0" cy="0"/>
        </a:xfrm>
      </p:grpSpPr>
      <p:sp>
        <p:nvSpPr>
          <p:cNvPr id="3447" name="Google Shape;3447;g279a4a6f3d1_0_2630"/>
          <p:cNvSpPr txBox="1"/>
          <p:nvPr>
            <p:ph idx="12" type="sldNum"/>
          </p:nvPr>
        </p:nvSpPr>
        <p:spPr>
          <a:xfrm>
            <a:off x="10706930" y="6473300"/>
            <a:ext cx="3126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448" name="Google Shape;3448;g279a4a6f3d1_0_2630"/>
          <p:cNvSpPr txBox="1"/>
          <p:nvPr>
            <p:ph type="title"/>
          </p:nvPr>
        </p:nvSpPr>
        <p:spPr>
          <a:xfrm>
            <a:off x="493298" y="904950"/>
            <a:ext cx="11159400" cy="615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3600">
                <a:solidFill>
                  <a:schemeClr val="dk1"/>
                </a:solidFill>
              </a:rPr>
              <a:t>Data consistency and availability across multiple environments</a:t>
            </a:r>
            <a:endParaRPr sz="3600">
              <a:solidFill>
                <a:schemeClr val="dk1"/>
              </a:solidFill>
            </a:endParaRPr>
          </a:p>
        </p:txBody>
      </p:sp>
      <p:grpSp>
        <p:nvGrpSpPr>
          <p:cNvPr id="3449" name="Google Shape;3449;g279a4a6f3d1_0_2630"/>
          <p:cNvGrpSpPr/>
          <p:nvPr/>
        </p:nvGrpSpPr>
        <p:grpSpPr>
          <a:xfrm>
            <a:off x="761988" y="2064394"/>
            <a:ext cx="487685" cy="487685"/>
            <a:chOff x="562080" y="1503835"/>
            <a:chExt cx="548700" cy="548700"/>
          </a:xfrm>
        </p:grpSpPr>
        <p:sp>
          <p:nvSpPr>
            <p:cNvPr id="3450" name="Google Shape;3450;g279a4a6f3d1_0_2630"/>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51" name="Google Shape;3451;g279a4a6f3d1_0_2630"/>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452" name="Google Shape;3452;g279a4a6f3d1_0_2630"/>
          <p:cNvGrpSpPr/>
          <p:nvPr/>
        </p:nvGrpSpPr>
        <p:grpSpPr>
          <a:xfrm>
            <a:off x="761988" y="2986247"/>
            <a:ext cx="487685" cy="487685"/>
            <a:chOff x="562080" y="1503835"/>
            <a:chExt cx="548700" cy="548700"/>
          </a:xfrm>
        </p:grpSpPr>
        <p:sp>
          <p:nvSpPr>
            <p:cNvPr id="3453" name="Google Shape;3453;g279a4a6f3d1_0_2630"/>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54" name="Google Shape;3454;g279a4a6f3d1_0_2630"/>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455" name="Google Shape;3455;g279a4a6f3d1_0_2630"/>
          <p:cNvSpPr txBox="1"/>
          <p:nvPr/>
        </p:nvSpPr>
        <p:spPr>
          <a:xfrm>
            <a:off x="1566542" y="2827914"/>
            <a:ext cx="85059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Built-in cross-region disaster recovery </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Ensure writes are accurately reflected in secondary region</a:t>
            </a:r>
            <a:endParaRPr sz="2100">
              <a:solidFill>
                <a:schemeClr val="dk1"/>
              </a:solidFill>
              <a:latin typeface="DM Sans"/>
              <a:ea typeface="DM Sans"/>
              <a:cs typeface="DM Sans"/>
              <a:sym typeface="DM Sans"/>
            </a:endParaRPr>
          </a:p>
        </p:txBody>
      </p:sp>
      <p:sp>
        <p:nvSpPr>
          <p:cNvPr id="3456" name="Google Shape;3456;g279a4a6f3d1_0_2630"/>
          <p:cNvSpPr txBox="1"/>
          <p:nvPr/>
        </p:nvSpPr>
        <p:spPr>
          <a:xfrm>
            <a:off x="1524006" y="1902498"/>
            <a:ext cx="710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Coordinated Commits </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Multi-cluster, multi-cloud writes</a:t>
            </a:r>
            <a:endParaRPr sz="2100">
              <a:solidFill>
                <a:schemeClr val="dk1"/>
              </a:solidFill>
              <a:latin typeface="DM Sans"/>
              <a:ea typeface="DM Sans"/>
              <a:cs typeface="DM Sans"/>
              <a:sym typeface="DM Sans"/>
            </a:endParaRPr>
          </a:p>
        </p:txBody>
      </p:sp>
      <p:grpSp>
        <p:nvGrpSpPr>
          <p:cNvPr id="3457" name="Google Shape;3457;g279a4a6f3d1_0_2630"/>
          <p:cNvGrpSpPr/>
          <p:nvPr/>
        </p:nvGrpSpPr>
        <p:grpSpPr>
          <a:xfrm>
            <a:off x="769693" y="3866002"/>
            <a:ext cx="487685" cy="487685"/>
            <a:chOff x="562080" y="1503835"/>
            <a:chExt cx="548700" cy="548700"/>
          </a:xfrm>
        </p:grpSpPr>
        <p:sp>
          <p:nvSpPr>
            <p:cNvPr id="3458" name="Google Shape;3458;g279a4a6f3d1_0_2630"/>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59" name="Google Shape;3459;g279a4a6f3d1_0_2630"/>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460" name="Google Shape;3460;g279a4a6f3d1_0_2630"/>
          <p:cNvSpPr txBox="1"/>
          <p:nvPr/>
        </p:nvSpPr>
        <p:spPr>
          <a:xfrm>
            <a:off x="1567834" y="3787414"/>
            <a:ext cx="8164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Collations</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Custom sorting and comparison rules</a:t>
            </a:r>
            <a:endParaRPr sz="2100">
              <a:solidFill>
                <a:schemeClr val="dk1"/>
              </a:solidFill>
              <a:latin typeface="DM Sans"/>
              <a:ea typeface="DM Sans"/>
              <a:cs typeface="DM Sans"/>
              <a:sym typeface="DM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64" name="Shape 3464"/>
        <p:cNvGrpSpPr/>
        <p:nvPr/>
      </p:nvGrpSpPr>
      <p:grpSpPr>
        <a:xfrm>
          <a:off x="0" y="0"/>
          <a:ext cx="0" cy="0"/>
          <a:chOff x="0" y="0"/>
          <a:chExt cx="0" cy="0"/>
        </a:xfrm>
      </p:grpSpPr>
      <p:sp>
        <p:nvSpPr>
          <p:cNvPr id="3465" name="Google Shape;3465;g279a4a6f3d1_0_2647"/>
          <p:cNvSpPr txBox="1"/>
          <p:nvPr>
            <p:ph idx="12" type="sldNum"/>
          </p:nvPr>
        </p:nvSpPr>
        <p:spPr>
          <a:xfrm>
            <a:off x="10706930" y="6473300"/>
            <a:ext cx="3126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466" name="Google Shape;3466;g279a4a6f3d1_0_2647"/>
          <p:cNvSpPr txBox="1"/>
          <p:nvPr>
            <p:ph type="title"/>
          </p:nvPr>
        </p:nvSpPr>
        <p:spPr>
          <a:xfrm>
            <a:off x="493298" y="904950"/>
            <a:ext cx="11159400" cy="615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3600">
                <a:solidFill>
                  <a:schemeClr val="dk1"/>
                </a:solidFill>
              </a:rPr>
              <a:t>Data consistency and availability across multiple environments</a:t>
            </a:r>
            <a:endParaRPr sz="3600">
              <a:solidFill>
                <a:schemeClr val="dk1"/>
              </a:solidFill>
            </a:endParaRPr>
          </a:p>
        </p:txBody>
      </p:sp>
      <p:grpSp>
        <p:nvGrpSpPr>
          <p:cNvPr id="3467" name="Google Shape;3467;g279a4a6f3d1_0_2647"/>
          <p:cNvGrpSpPr/>
          <p:nvPr/>
        </p:nvGrpSpPr>
        <p:grpSpPr>
          <a:xfrm>
            <a:off x="761988" y="2064394"/>
            <a:ext cx="487685" cy="487685"/>
            <a:chOff x="562080" y="1503835"/>
            <a:chExt cx="548700" cy="548700"/>
          </a:xfrm>
        </p:grpSpPr>
        <p:sp>
          <p:nvSpPr>
            <p:cNvPr id="3468" name="Google Shape;3468;g279a4a6f3d1_0_264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69" name="Google Shape;3469;g279a4a6f3d1_0_264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470" name="Google Shape;3470;g279a4a6f3d1_0_2647"/>
          <p:cNvGrpSpPr/>
          <p:nvPr/>
        </p:nvGrpSpPr>
        <p:grpSpPr>
          <a:xfrm>
            <a:off x="761988" y="2986247"/>
            <a:ext cx="487685" cy="487685"/>
            <a:chOff x="562080" y="1503835"/>
            <a:chExt cx="548700" cy="548700"/>
          </a:xfrm>
        </p:grpSpPr>
        <p:sp>
          <p:nvSpPr>
            <p:cNvPr id="3471" name="Google Shape;3471;g279a4a6f3d1_0_264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72" name="Google Shape;3472;g279a4a6f3d1_0_264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473" name="Google Shape;3473;g279a4a6f3d1_0_2647"/>
          <p:cNvSpPr txBox="1"/>
          <p:nvPr/>
        </p:nvSpPr>
        <p:spPr>
          <a:xfrm>
            <a:off x="1566542" y="2827914"/>
            <a:ext cx="85059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Built-in cross-region disaster recovery </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Ensure writes are accurately reflected in secondary region</a:t>
            </a:r>
            <a:endParaRPr sz="2100">
              <a:solidFill>
                <a:schemeClr val="dk1"/>
              </a:solidFill>
              <a:latin typeface="DM Sans"/>
              <a:ea typeface="DM Sans"/>
              <a:cs typeface="DM Sans"/>
              <a:sym typeface="DM Sans"/>
            </a:endParaRPr>
          </a:p>
        </p:txBody>
      </p:sp>
      <p:sp>
        <p:nvSpPr>
          <p:cNvPr id="3474" name="Google Shape;3474;g279a4a6f3d1_0_2647"/>
          <p:cNvSpPr txBox="1"/>
          <p:nvPr/>
        </p:nvSpPr>
        <p:spPr>
          <a:xfrm>
            <a:off x="1524006" y="1902498"/>
            <a:ext cx="710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Coordinated Commits </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Multi-cluster, multi-cloud writes</a:t>
            </a:r>
            <a:endParaRPr sz="2100">
              <a:solidFill>
                <a:schemeClr val="dk1"/>
              </a:solidFill>
              <a:latin typeface="DM Sans"/>
              <a:ea typeface="DM Sans"/>
              <a:cs typeface="DM Sans"/>
              <a:sym typeface="DM Sans"/>
            </a:endParaRPr>
          </a:p>
        </p:txBody>
      </p:sp>
      <p:grpSp>
        <p:nvGrpSpPr>
          <p:cNvPr id="3475" name="Google Shape;3475;g279a4a6f3d1_0_2647"/>
          <p:cNvGrpSpPr/>
          <p:nvPr/>
        </p:nvGrpSpPr>
        <p:grpSpPr>
          <a:xfrm>
            <a:off x="769693" y="3866002"/>
            <a:ext cx="487685" cy="487685"/>
            <a:chOff x="562080" y="1503835"/>
            <a:chExt cx="548700" cy="548700"/>
          </a:xfrm>
        </p:grpSpPr>
        <p:sp>
          <p:nvSpPr>
            <p:cNvPr id="3476" name="Google Shape;3476;g279a4a6f3d1_0_264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77" name="Google Shape;3477;g279a4a6f3d1_0_264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478" name="Google Shape;3478;g279a4a6f3d1_0_2647"/>
          <p:cNvSpPr txBox="1"/>
          <p:nvPr/>
        </p:nvSpPr>
        <p:spPr>
          <a:xfrm>
            <a:off x="1567834" y="3787414"/>
            <a:ext cx="8164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Collations</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Custom sorting and comparison rules</a:t>
            </a:r>
            <a:endParaRPr sz="2100">
              <a:solidFill>
                <a:schemeClr val="dk1"/>
              </a:solidFill>
              <a:latin typeface="DM Sans"/>
              <a:ea typeface="DM Sans"/>
              <a:cs typeface="DM Sans"/>
              <a:sym typeface="DM Sans"/>
            </a:endParaRPr>
          </a:p>
        </p:txBody>
      </p:sp>
      <p:grpSp>
        <p:nvGrpSpPr>
          <p:cNvPr id="3479" name="Google Shape;3479;g279a4a6f3d1_0_2647"/>
          <p:cNvGrpSpPr/>
          <p:nvPr/>
        </p:nvGrpSpPr>
        <p:grpSpPr>
          <a:xfrm>
            <a:off x="768798" y="4839492"/>
            <a:ext cx="487685" cy="487685"/>
            <a:chOff x="562080" y="1503835"/>
            <a:chExt cx="548700" cy="548700"/>
          </a:xfrm>
        </p:grpSpPr>
        <p:sp>
          <p:nvSpPr>
            <p:cNvPr id="3480" name="Google Shape;3480;g279a4a6f3d1_0_2647"/>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81" name="Google Shape;3481;g279a4a6f3d1_0_2647"/>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482" name="Google Shape;3482;g279a4a6f3d1_0_2647"/>
          <p:cNvSpPr txBox="1"/>
          <p:nvPr/>
        </p:nvSpPr>
        <p:spPr>
          <a:xfrm>
            <a:off x="1566953" y="4669899"/>
            <a:ext cx="97026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Spark Connect support</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Improved debuggability, upgradability and reliability</a:t>
            </a:r>
            <a:endParaRPr sz="2100">
              <a:solidFill>
                <a:schemeClr val="dk1"/>
              </a:solidFill>
              <a:latin typeface="DM Sans"/>
              <a:ea typeface="DM Sans"/>
              <a:cs typeface="DM Sans"/>
              <a:sym typeface="DM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6" name="Shape 3486"/>
        <p:cNvGrpSpPr/>
        <p:nvPr/>
      </p:nvGrpSpPr>
      <p:grpSpPr>
        <a:xfrm>
          <a:off x="0" y="0"/>
          <a:ext cx="0" cy="0"/>
          <a:chOff x="0" y="0"/>
          <a:chExt cx="0" cy="0"/>
        </a:xfrm>
      </p:grpSpPr>
      <p:sp>
        <p:nvSpPr>
          <p:cNvPr id="3487" name="Google Shape;3487;g279a4a6f3d1_0_2668"/>
          <p:cNvSpPr txBox="1"/>
          <p:nvPr>
            <p:ph idx="12" type="sldNum"/>
          </p:nvPr>
        </p:nvSpPr>
        <p:spPr>
          <a:xfrm>
            <a:off x="10706930" y="6473300"/>
            <a:ext cx="3126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488" name="Google Shape;3488;g279a4a6f3d1_0_2668"/>
          <p:cNvSpPr txBox="1"/>
          <p:nvPr>
            <p:ph type="title"/>
          </p:nvPr>
        </p:nvSpPr>
        <p:spPr>
          <a:xfrm>
            <a:off x="493298" y="904950"/>
            <a:ext cx="11159400" cy="615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3600">
                <a:solidFill>
                  <a:schemeClr val="dk1"/>
                </a:solidFill>
              </a:rPr>
              <a:t>Data consistency and availability across multiple environments</a:t>
            </a:r>
            <a:endParaRPr sz="3600">
              <a:solidFill>
                <a:schemeClr val="dk1"/>
              </a:solidFill>
            </a:endParaRPr>
          </a:p>
        </p:txBody>
      </p:sp>
      <p:grpSp>
        <p:nvGrpSpPr>
          <p:cNvPr id="3489" name="Google Shape;3489;g279a4a6f3d1_0_2668"/>
          <p:cNvGrpSpPr/>
          <p:nvPr/>
        </p:nvGrpSpPr>
        <p:grpSpPr>
          <a:xfrm>
            <a:off x="761988" y="2064394"/>
            <a:ext cx="487685" cy="487685"/>
            <a:chOff x="562080" y="1503835"/>
            <a:chExt cx="548700" cy="548700"/>
          </a:xfrm>
        </p:grpSpPr>
        <p:sp>
          <p:nvSpPr>
            <p:cNvPr id="3490" name="Google Shape;3490;g279a4a6f3d1_0_2668"/>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91" name="Google Shape;3491;g279a4a6f3d1_0_2668"/>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492" name="Google Shape;3492;g279a4a6f3d1_0_2668"/>
          <p:cNvGrpSpPr/>
          <p:nvPr/>
        </p:nvGrpSpPr>
        <p:grpSpPr>
          <a:xfrm>
            <a:off x="761988" y="2986247"/>
            <a:ext cx="487685" cy="487685"/>
            <a:chOff x="562080" y="1503835"/>
            <a:chExt cx="548700" cy="548700"/>
          </a:xfrm>
        </p:grpSpPr>
        <p:sp>
          <p:nvSpPr>
            <p:cNvPr id="3493" name="Google Shape;3493;g279a4a6f3d1_0_2668"/>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94" name="Google Shape;3494;g279a4a6f3d1_0_2668"/>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495" name="Google Shape;3495;g279a4a6f3d1_0_2668"/>
          <p:cNvSpPr txBox="1"/>
          <p:nvPr/>
        </p:nvSpPr>
        <p:spPr>
          <a:xfrm>
            <a:off x="1566542" y="2827914"/>
            <a:ext cx="85059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Built-in cross-region disaster recovery </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Ensure writes are accurately reflected in secondary region</a:t>
            </a:r>
            <a:endParaRPr sz="2100">
              <a:solidFill>
                <a:schemeClr val="dk1"/>
              </a:solidFill>
              <a:latin typeface="DM Sans"/>
              <a:ea typeface="DM Sans"/>
              <a:cs typeface="DM Sans"/>
              <a:sym typeface="DM Sans"/>
            </a:endParaRPr>
          </a:p>
        </p:txBody>
      </p:sp>
      <p:sp>
        <p:nvSpPr>
          <p:cNvPr id="3496" name="Google Shape;3496;g279a4a6f3d1_0_2668"/>
          <p:cNvSpPr txBox="1"/>
          <p:nvPr/>
        </p:nvSpPr>
        <p:spPr>
          <a:xfrm>
            <a:off x="1524006" y="1902498"/>
            <a:ext cx="7105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Coordinated Commits </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Multi-cluster, multi-cloud writes</a:t>
            </a:r>
            <a:endParaRPr sz="2100">
              <a:solidFill>
                <a:schemeClr val="dk1"/>
              </a:solidFill>
              <a:latin typeface="DM Sans"/>
              <a:ea typeface="DM Sans"/>
              <a:cs typeface="DM Sans"/>
              <a:sym typeface="DM Sans"/>
            </a:endParaRPr>
          </a:p>
        </p:txBody>
      </p:sp>
      <p:grpSp>
        <p:nvGrpSpPr>
          <p:cNvPr id="3497" name="Google Shape;3497;g279a4a6f3d1_0_2668"/>
          <p:cNvGrpSpPr/>
          <p:nvPr/>
        </p:nvGrpSpPr>
        <p:grpSpPr>
          <a:xfrm>
            <a:off x="761975" y="5719092"/>
            <a:ext cx="487685" cy="487685"/>
            <a:chOff x="562080" y="1503835"/>
            <a:chExt cx="548700" cy="548700"/>
          </a:xfrm>
        </p:grpSpPr>
        <p:sp>
          <p:nvSpPr>
            <p:cNvPr id="3498" name="Google Shape;3498;g279a4a6f3d1_0_2668"/>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499" name="Google Shape;3499;g279a4a6f3d1_0_2668"/>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500" name="Google Shape;3500;g279a4a6f3d1_0_2668"/>
          <p:cNvSpPr txBox="1"/>
          <p:nvPr/>
        </p:nvSpPr>
        <p:spPr>
          <a:xfrm>
            <a:off x="1560115" y="5564304"/>
            <a:ext cx="8164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Multi-statement</a:t>
            </a:r>
            <a:r>
              <a:rPr lang="en-US" sz="2100">
                <a:solidFill>
                  <a:schemeClr val="dk1"/>
                </a:solidFill>
                <a:latin typeface="DM Sans"/>
                <a:ea typeface="DM Sans"/>
                <a:cs typeface="DM Sans"/>
                <a:sym typeface="DM Sans"/>
              </a:rPr>
              <a:t> and </a:t>
            </a:r>
            <a:r>
              <a:rPr b="1" lang="en-US" sz="2100">
                <a:solidFill>
                  <a:schemeClr val="dk1"/>
                </a:solidFill>
                <a:latin typeface="DM Sans"/>
                <a:ea typeface="DM Sans"/>
                <a:cs typeface="DM Sans"/>
                <a:sym typeface="DM Sans"/>
              </a:rPr>
              <a:t>Multi-table transactions </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Atomic transactions across tables</a:t>
            </a:r>
            <a:endParaRPr sz="2100">
              <a:solidFill>
                <a:schemeClr val="dk1"/>
              </a:solidFill>
              <a:latin typeface="DM Sans"/>
              <a:ea typeface="DM Sans"/>
              <a:cs typeface="DM Sans"/>
              <a:sym typeface="DM Sans"/>
            </a:endParaRPr>
          </a:p>
        </p:txBody>
      </p:sp>
      <p:grpSp>
        <p:nvGrpSpPr>
          <p:cNvPr id="3501" name="Google Shape;3501;g279a4a6f3d1_0_2668"/>
          <p:cNvGrpSpPr/>
          <p:nvPr/>
        </p:nvGrpSpPr>
        <p:grpSpPr>
          <a:xfrm>
            <a:off x="769693" y="3866002"/>
            <a:ext cx="487685" cy="487685"/>
            <a:chOff x="562080" y="1503835"/>
            <a:chExt cx="548700" cy="548700"/>
          </a:xfrm>
        </p:grpSpPr>
        <p:sp>
          <p:nvSpPr>
            <p:cNvPr id="3502" name="Google Shape;3502;g279a4a6f3d1_0_2668"/>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503" name="Google Shape;3503;g279a4a6f3d1_0_2668"/>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504" name="Google Shape;3504;g279a4a6f3d1_0_2668"/>
          <p:cNvSpPr txBox="1"/>
          <p:nvPr/>
        </p:nvSpPr>
        <p:spPr>
          <a:xfrm>
            <a:off x="1567834" y="3787414"/>
            <a:ext cx="81645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Collations</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Custom sorting and comparison rules</a:t>
            </a:r>
            <a:endParaRPr sz="2100">
              <a:solidFill>
                <a:schemeClr val="dk1"/>
              </a:solidFill>
              <a:latin typeface="DM Sans"/>
              <a:ea typeface="DM Sans"/>
              <a:cs typeface="DM Sans"/>
              <a:sym typeface="DM Sans"/>
            </a:endParaRPr>
          </a:p>
        </p:txBody>
      </p:sp>
      <p:grpSp>
        <p:nvGrpSpPr>
          <p:cNvPr id="3505" name="Google Shape;3505;g279a4a6f3d1_0_2668"/>
          <p:cNvGrpSpPr/>
          <p:nvPr/>
        </p:nvGrpSpPr>
        <p:grpSpPr>
          <a:xfrm>
            <a:off x="768798" y="4839492"/>
            <a:ext cx="487685" cy="487685"/>
            <a:chOff x="562080" y="1503835"/>
            <a:chExt cx="548700" cy="548700"/>
          </a:xfrm>
        </p:grpSpPr>
        <p:sp>
          <p:nvSpPr>
            <p:cNvPr id="3506" name="Google Shape;3506;g279a4a6f3d1_0_2668"/>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507" name="Google Shape;3507;g279a4a6f3d1_0_2668"/>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508" name="Google Shape;3508;g279a4a6f3d1_0_2668"/>
          <p:cNvSpPr txBox="1"/>
          <p:nvPr/>
        </p:nvSpPr>
        <p:spPr>
          <a:xfrm>
            <a:off x="1566953" y="4669899"/>
            <a:ext cx="97026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Spark Connect support</a:t>
            </a:r>
            <a:br>
              <a:rPr b="1" lang="en-US" sz="2100">
                <a:solidFill>
                  <a:schemeClr val="dk1"/>
                </a:solidFill>
                <a:latin typeface="DM Sans"/>
                <a:ea typeface="DM Sans"/>
                <a:cs typeface="DM Sans"/>
                <a:sym typeface="DM Sans"/>
              </a:rPr>
            </a:br>
            <a:r>
              <a:rPr lang="en-US" sz="2100">
                <a:solidFill>
                  <a:schemeClr val="dk1"/>
                </a:solidFill>
                <a:latin typeface="DM Sans"/>
                <a:ea typeface="DM Sans"/>
                <a:cs typeface="DM Sans"/>
                <a:sym typeface="DM Sans"/>
              </a:rPr>
              <a:t>Improved debuggability, upgradability and reliability</a:t>
            </a:r>
            <a:endParaRPr sz="2100">
              <a:solidFill>
                <a:schemeClr val="dk1"/>
              </a:solidFill>
              <a:latin typeface="DM Sans"/>
              <a:ea typeface="DM Sans"/>
              <a:cs typeface="DM Sans"/>
              <a:sym typeface="DM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2" name="Shape 3512"/>
        <p:cNvGrpSpPr/>
        <p:nvPr/>
      </p:nvGrpSpPr>
      <p:grpSpPr>
        <a:xfrm>
          <a:off x="0" y="0"/>
          <a:ext cx="0" cy="0"/>
          <a:chOff x="0" y="0"/>
          <a:chExt cx="0" cy="0"/>
        </a:xfrm>
      </p:grpSpPr>
      <p:sp>
        <p:nvSpPr>
          <p:cNvPr id="3513" name="Google Shape;3513;g279a4a6f3d1_0_2693"/>
          <p:cNvSpPr/>
          <p:nvPr/>
        </p:nvSpPr>
        <p:spPr>
          <a:xfrm>
            <a:off x="526132" y="4312625"/>
            <a:ext cx="8919000" cy="1043700"/>
          </a:xfrm>
          <a:prstGeom prst="roundRect">
            <a:avLst>
              <a:gd fmla="val 16667" name="adj"/>
            </a:avLst>
          </a:pr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14" name="Google Shape;3514;g279a4a6f3d1_0_2693"/>
          <p:cNvSpPr txBox="1"/>
          <p:nvPr>
            <p:ph idx="12" type="sldNum"/>
          </p:nvPr>
        </p:nvSpPr>
        <p:spPr>
          <a:xfrm>
            <a:off x="11100447"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515" name="Google Shape;3515;g279a4a6f3d1_0_2693"/>
          <p:cNvSpPr txBox="1"/>
          <p:nvPr>
            <p:ph type="title"/>
          </p:nvPr>
        </p:nvSpPr>
        <p:spPr>
          <a:xfrm>
            <a:off x="749433" y="8403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Roadmap</a:t>
            </a:r>
            <a:endParaRPr/>
          </a:p>
        </p:txBody>
      </p:sp>
      <p:sp>
        <p:nvSpPr>
          <p:cNvPr id="3516" name="Google Shape;3516;g279a4a6f3d1_0_2693"/>
          <p:cNvSpPr txBox="1"/>
          <p:nvPr>
            <p:ph idx="2" type="body"/>
          </p:nvPr>
        </p:nvSpPr>
        <p:spPr>
          <a:xfrm>
            <a:off x="1876275" y="2389125"/>
            <a:ext cx="8919000" cy="4149900"/>
          </a:xfrm>
          <a:prstGeom prst="rect">
            <a:avLst/>
          </a:prstGeom>
        </p:spPr>
        <p:txBody>
          <a:bodyPr anchorCtr="0" anchor="t" bIns="0" lIns="0" spcFirstLastPara="1" rIns="0" wrap="square" tIns="0">
            <a:noAutofit/>
          </a:bodyPr>
          <a:lstStyle/>
          <a:p>
            <a:pPr indent="0" lvl="0" marL="0" rtl="0" algn="l">
              <a:lnSpc>
                <a:spcPct val="115000"/>
              </a:lnSpc>
              <a:spcBef>
                <a:spcPts val="1100"/>
              </a:spcBef>
              <a:spcAft>
                <a:spcPts val="0"/>
              </a:spcAft>
              <a:buNone/>
            </a:pPr>
            <a:r>
              <a:rPr lang="en-US"/>
              <a:t>Simplified user experience</a:t>
            </a:r>
            <a:endParaRPr/>
          </a:p>
          <a:p>
            <a:pPr indent="0" lvl="0" marL="0" rtl="0" algn="l">
              <a:lnSpc>
                <a:spcPct val="115000"/>
              </a:lnSpc>
              <a:spcBef>
                <a:spcPts val="1100"/>
              </a:spcBef>
              <a:spcAft>
                <a:spcPts val="0"/>
              </a:spcAft>
              <a:buNone/>
            </a:pPr>
            <a:r>
              <a:t/>
            </a:r>
            <a:endParaRPr/>
          </a:p>
          <a:p>
            <a:pPr indent="0" lvl="0" marL="0" rtl="0" algn="l">
              <a:lnSpc>
                <a:spcPct val="115000"/>
              </a:lnSpc>
              <a:spcBef>
                <a:spcPts val="1100"/>
              </a:spcBef>
              <a:spcAft>
                <a:spcPts val="0"/>
              </a:spcAft>
              <a:buNone/>
            </a:pPr>
            <a:r>
              <a:rPr lang="en-US"/>
              <a:t>Data integrity and reliability</a:t>
            </a:r>
            <a:endParaRPr/>
          </a:p>
          <a:p>
            <a:pPr indent="0" lvl="0" marL="0" rtl="0" algn="l">
              <a:lnSpc>
                <a:spcPct val="115000"/>
              </a:lnSpc>
              <a:spcBef>
                <a:spcPts val="1100"/>
              </a:spcBef>
              <a:spcAft>
                <a:spcPts val="0"/>
              </a:spcAft>
              <a:buNone/>
            </a:pPr>
            <a:r>
              <a:t/>
            </a:r>
            <a:endParaRPr/>
          </a:p>
          <a:p>
            <a:pPr indent="0" lvl="0" marL="0" rtl="0" algn="l">
              <a:lnSpc>
                <a:spcPct val="115000"/>
              </a:lnSpc>
              <a:spcBef>
                <a:spcPts val="1100"/>
              </a:spcBef>
              <a:spcAft>
                <a:spcPts val="0"/>
              </a:spcAft>
              <a:buNone/>
            </a:pPr>
            <a:r>
              <a:rPr b="1" lang="en-US">
                <a:solidFill>
                  <a:schemeClr val="lt1"/>
                </a:solidFill>
              </a:rPr>
              <a:t>Seamless interoperability</a:t>
            </a:r>
            <a:endParaRPr b="1">
              <a:solidFill>
                <a:schemeClr val="lt1"/>
              </a:solidFill>
            </a:endParaRPr>
          </a:p>
        </p:txBody>
      </p:sp>
      <p:sp>
        <p:nvSpPr>
          <p:cNvPr id="3517" name="Google Shape;3517;g279a4a6f3d1_0_2693"/>
          <p:cNvSpPr/>
          <p:nvPr/>
        </p:nvSpPr>
        <p:spPr>
          <a:xfrm>
            <a:off x="825664" y="2303267"/>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1</a:t>
            </a:r>
            <a:endParaRPr b="1" sz="2100">
              <a:solidFill>
                <a:schemeClr val="lt1"/>
              </a:solidFill>
              <a:latin typeface="DM Sans"/>
              <a:ea typeface="DM Sans"/>
              <a:cs typeface="DM Sans"/>
              <a:sym typeface="DM Sans"/>
            </a:endParaRPr>
          </a:p>
        </p:txBody>
      </p:sp>
      <p:sp>
        <p:nvSpPr>
          <p:cNvPr id="3518" name="Google Shape;3518;g279a4a6f3d1_0_2693"/>
          <p:cNvSpPr/>
          <p:nvPr/>
        </p:nvSpPr>
        <p:spPr>
          <a:xfrm>
            <a:off x="825664" y="3437698"/>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2</a:t>
            </a:r>
            <a:endParaRPr b="1" sz="2100">
              <a:solidFill>
                <a:schemeClr val="lt1"/>
              </a:solidFill>
              <a:latin typeface="DM Sans"/>
              <a:ea typeface="DM Sans"/>
              <a:cs typeface="DM Sans"/>
              <a:sym typeface="DM Sans"/>
            </a:endParaRPr>
          </a:p>
        </p:txBody>
      </p:sp>
      <p:sp>
        <p:nvSpPr>
          <p:cNvPr id="3519" name="Google Shape;3519;g279a4a6f3d1_0_2693"/>
          <p:cNvSpPr/>
          <p:nvPr/>
        </p:nvSpPr>
        <p:spPr>
          <a:xfrm>
            <a:off x="825664" y="4572123"/>
            <a:ext cx="605700" cy="524700"/>
          </a:xfrm>
          <a:prstGeom prst="hexagon">
            <a:avLst>
              <a:gd fmla="val 25000" name="adj"/>
              <a:gd fmla="val 115470" name="vf"/>
            </a:avLst>
          </a:prstGeom>
          <a:solidFill>
            <a:schemeClr val="dk2"/>
          </a:solidFill>
          <a:ln>
            <a:noFill/>
          </a:ln>
        </p:spPr>
        <p:txBody>
          <a:bodyPr anchorCtr="0" anchor="ctr" bIns="121850" lIns="121850" spcFirstLastPara="1" rIns="121850" wrap="square" tIns="121850">
            <a:noAutofit/>
          </a:bodyPr>
          <a:lstStyle/>
          <a:p>
            <a:pPr indent="0" lvl="0" marL="0" rtl="0" algn="ctr">
              <a:spcBef>
                <a:spcPts val="0"/>
              </a:spcBef>
              <a:spcAft>
                <a:spcPts val="0"/>
              </a:spcAft>
              <a:buNone/>
            </a:pPr>
            <a:r>
              <a:rPr b="1" lang="en-US" sz="2100">
                <a:solidFill>
                  <a:schemeClr val="lt1"/>
                </a:solidFill>
                <a:latin typeface="DM Sans"/>
                <a:ea typeface="DM Sans"/>
                <a:cs typeface="DM Sans"/>
                <a:sym typeface="DM Sans"/>
              </a:rPr>
              <a:t>3</a:t>
            </a:r>
            <a:endParaRPr b="1" sz="2100">
              <a:solidFill>
                <a:schemeClr val="lt1"/>
              </a:solidFill>
              <a:latin typeface="DM Sans"/>
              <a:ea typeface="DM Sans"/>
              <a:cs typeface="DM Sans"/>
              <a:sym typeface="DM Sans"/>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3" name="Shape 3523"/>
        <p:cNvGrpSpPr/>
        <p:nvPr/>
      </p:nvGrpSpPr>
      <p:grpSpPr>
        <a:xfrm>
          <a:off x="0" y="0"/>
          <a:ext cx="0" cy="0"/>
          <a:chOff x="0" y="0"/>
          <a:chExt cx="0" cy="0"/>
        </a:xfrm>
      </p:grpSpPr>
      <p:sp>
        <p:nvSpPr>
          <p:cNvPr id="3524" name="Google Shape;3524;g279a4a6f3d1_0_2703"/>
          <p:cNvSpPr txBox="1"/>
          <p:nvPr>
            <p:ph type="title"/>
          </p:nvPr>
        </p:nvSpPr>
        <p:spPr>
          <a:xfrm>
            <a:off x="749440" y="9927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Seamless interoperability</a:t>
            </a:r>
            <a:endParaRPr/>
          </a:p>
        </p:txBody>
      </p:sp>
      <p:sp>
        <p:nvSpPr>
          <p:cNvPr id="3525" name="Google Shape;3525;g279a4a6f3d1_0_2703"/>
          <p:cNvSpPr txBox="1"/>
          <p:nvPr>
            <p:ph idx="1" type="body"/>
          </p:nvPr>
        </p:nvSpPr>
        <p:spPr>
          <a:xfrm>
            <a:off x="1626381" y="2183225"/>
            <a:ext cx="9251400" cy="410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100"/>
              <a:t>Delta Kernel </a:t>
            </a:r>
            <a:br>
              <a:rPr lang="en-US" sz="2100"/>
            </a:br>
            <a:r>
              <a:rPr lang="en-US" sz="2100"/>
              <a:t>Integrate your client once, get the latest Delta innovations forever.</a:t>
            </a:r>
            <a:endParaRPr sz="1500">
              <a:solidFill>
                <a:schemeClr val="dk1"/>
              </a:solidFill>
            </a:endParaRPr>
          </a:p>
          <a:p>
            <a:pPr indent="0" lvl="0" marL="0" rtl="0" algn="l">
              <a:spcBef>
                <a:spcPts val="1100"/>
              </a:spcBef>
              <a:spcAft>
                <a:spcPts val="0"/>
              </a:spcAft>
              <a:buNone/>
            </a:pPr>
            <a:r>
              <a:t/>
            </a:r>
            <a:endParaRPr sz="2100">
              <a:solidFill>
                <a:schemeClr val="dk1"/>
              </a:solidFill>
            </a:endParaRPr>
          </a:p>
        </p:txBody>
      </p:sp>
      <p:grpSp>
        <p:nvGrpSpPr>
          <p:cNvPr id="3526" name="Google Shape;3526;g279a4a6f3d1_0_2703"/>
          <p:cNvGrpSpPr/>
          <p:nvPr/>
        </p:nvGrpSpPr>
        <p:grpSpPr>
          <a:xfrm>
            <a:off x="761988" y="2258591"/>
            <a:ext cx="487685" cy="487685"/>
            <a:chOff x="562080" y="1503835"/>
            <a:chExt cx="548700" cy="548700"/>
          </a:xfrm>
        </p:grpSpPr>
        <p:sp>
          <p:nvSpPr>
            <p:cNvPr id="3527" name="Google Shape;3527;g279a4a6f3d1_0_2703"/>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528" name="Google Shape;3528;g279a4a6f3d1_0_2703"/>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g279a4a6f3d1_0_2711"/>
          <p:cNvSpPr txBox="1"/>
          <p:nvPr>
            <p:ph type="title"/>
          </p:nvPr>
        </p:nvSpPr>
        <p:spPr>
          <a:xfrm>
            <a:off x="749440" y="9927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Seamless interoperability</a:t>
            </a:r>
            <a:endParaRPr/>
          </a:p>
        </p:txBody>
      </p:sp>
      <p:sp>
        <p:nvSpPr>
          <p:cNvPr id="3534" name="Google Shape;3534;g279a4a6f3d1_0_2711"/>
          <p:cNvSpPr txBox="1"/>
          <p:nvPr>
            <p:ph idx="1" type="body"/>
          </p:nvPr>
        </p:nvSpPr>
        <p:spPr>
          <a:xfrm>
            <a:off x="1626381" y="2183225"/>
            <a:ext cx="9251400" cy="410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100"/>
              <a:t>Delta Kernel </a:t>
            </a:r>
            <a:br>
              <a:rPr lang="en-US" sz="2100"/>
            </a:br>
            <a:r>
              <a:rPr lang="en-US" sz="2100"/>
              <a:t>Integrate your client once, get the latest Delta innovations forever.</a:t>
            </a:r>
            <a:endParaRPr sz="1500">
              <a:solidFill>
                <a:schemeClr val="dk1"/>
              </a:solidFill>
            </a:endParaRPr>
          </a:p>
          <a:p>
            <a:pPr indent="0" lvl="0" marL="0" rtl="0" algn="l">
              <a:spcBef>
                <a:spcPts val="1100"/>
              </a:spcBef>
              <a:spcAft>
                <a:spcPts val="0"/>
              </a:spcAft>
              <a:buNone/>
            </a:pPr>
            <a:r>
              <a:t/>
            </a:r>
            <a:endParaRPr sz="2100">
              <a:solidFill>
                <a:schemeClr val="dk1"/>
              </a:solidFill>
            </a:endParaRPr>
          </a:p>
        </p:txBody>
      </p:sp>
      <p:grpSp>
        <p:nvGrpSpPr>
          <p:cNvPr id="3535" name="Google Shape;3535;g279a4a6f3d1_0_2711"/>
          <p:cNvGrpSpPr/>
          <p:nvPr/>
        </p:nvGrpSpPr>
        <p:grpSpPr>
          <a:xfrm>
            <a:off x="761988" y="2258591"/>
            <a:ext cx="487685" cy="487685"/>
            <a:chOff x="562080" y="1503835"/>
            <a:chExt cx="548700" cy="548700"/>
          </a:xfrm>
        </p:grpSpPr>
        <p:sp>
          <p:nvSpPr>
            <p:cNvPr id="3536" name="Google Shape;3536;g279a4a6f3d1_0_2711"/>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537" name="Google Shape;3537;g279a4a6f3d1_0_2711"/>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538" name="Google Shape;3538;g279a4a6f3d1_0_2711"/>
          <p:cNvSpPr txBox="1"/>
          <p:nvPr>
            <p:ph idx="1" type="body"/>
          </p:nvPr>
        </p:nvSpPr>
        <p:spPr>
          <a:xfrm>
            <a:off x="1613041" y="3212095"/>
            <a:ext cx="10424100" cy="410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100"/>
              <a:t>Expanding connector ecosystem</a:t>
            </a:r>
            <a:br>
              <a:rPr lang="en-US" sz="2100"/>
            </a:br>
            <a:r>
              <a:rPr lang="en-US" sz="2100"/>
              <a:t>Collaborating with community and partners to build connectors with Kernel</a:t>
            </a:r>
            <a:endParaRPr sz="1500">
              <a:solidFill>
                <a:schemeClr val="dk1"/>
              </a:solidFill>
            </a:endParaRPr>
          </a:p>
          <a:p>
            <a:pPr indent="0" lvl="0" marL="0" rtl="0" algn="l">
              <a:spcBef>
                <a:spcPts val="1100"/>
              </a:spcBef>
              <a:spcAft>
                <a:spcPts val="0"/>
              </a:spcAft>
              <a:buNone/>
            </a:pPr>
            <a:r>
              <a:t/>
            </a:r>
            <a:endParaRPr sz="2100">
              <a:solidFill>
                <a:schemeClr val="dk1"/>
              </a:solidFill>
            </a:endParaRPr>
          </a:p>
        </p:txBody>
      </p:sp>
      <p:grpSp>
        <p:nvGrpSpPr>
          <p:cNvPr id="3539" name="Google Shape;3539;g279a4a6f3d1_0_2711"/>
          <p:cNvGrpSpPr/>
          <p:nvPr/>
        </p:nvGrpSpPr>
        <p:grpSpPr>
          <a:xfrm>
            <a:off x="748659" y="3221871"/>
            <a:ext cx="487685" cy="487685"/>
            <a:chOff x="562080" y="1503835"/>
            <a:chExt cx="548700" cy="548700"/>
          </a:xfrm>
        </p:grpSpPr>
        <p:sp>
          <p:nvSpPr>
            <p:cNvPr id="3540" name="Google Shape;3540;g279a4a6f3d1_0_2711"/>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541" name="Google Shape;3541;g279a4a6f3d1_0_2711"/>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g279a4a6f3d1_0_449"/>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solidFill>
                  <a:schemeClr val="accent5"/>
                </a:solidFill>
              </a:rPr>
              <a:t>‹#›</a:t>
            </a:fld>
            <a:endParaRPr>
              <a:solidFill>
                <a:schemeClr val="accent5"/>
              </a:solidFill>
            </a:endParaRPr>
          </a:p>
        </p:txBody>
      </p:sp>
      <p:sp>
        <p:nvSpPr>
          <p:cNvPr id="1129" name="Google Shape;1129;g279a4a6f3d1_0_449"/>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ACID properties</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5" name="Shape 3545"/>
        <p:cNvGrpSpPr/>
        <p:nvPr/>
      </p:nvGrpSpPr>
      <p:grpSpPr>
        <a:xfrm>
          <a:off x="0" y="0"/>
          <a:ext cx="0" cy="0"/>
          <a:chOff x="0" y="0"/>
          <a:chExt cx="0" cy="0"/>
        </a:xfrm>
      </p:grpSpPr>
      <p:sp>
        <p:nvSpPr>
          <p:cNvPr id="3546" name="Google Shape;3546;g279a4a6f3d1_0_2723"/>
          <p:cNvSpPr txBox="1"/>
          <p:nvPr>
            <p:ph type="title"/>
          </p:nvPr>
        </p:nvSpPr>
        <p:spPr>
          <a:xfrm>
            <a:off x="749440" y="9927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Seamless interoperability</a:t>
            </a:r>
            <a:endParaRPr/>
          </a:p>
        </p:txBody>
      </p:sp>
      <p:sp>
        <p:nvSpPr>
          <p:cNvPr id="3547" name="Google Shape;3547;g279a4a6f3d1_0_2723"/>
          <p:cNvSpPr txBox="1"/>
          <p:nvPr>
            <p:ph idx="1" type="body"/>
          </p:nvPr>
        </p:nvSpPr>
        <p:spPr>
          <a:xfrm>
            <a:off x="1626381" y="2183225"/>
            <a:ext cx="9251400" cy="410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100"/>
              <a:t>Delta Kernel </a:t>
            </a:r>
            <a:br>
              <a:rPr lang="en-US" sz="2100"/>
            </a:br>
            <a:r>
              <a:rPr lang="en-US" sz="2100"/>
              <a:t>Integrate your client once, get the latest Delta innovations forever.</a:t>
            </a:r>
            <a:endParaRPr sz="1500">
              <a:solidFill>
                <a:schemeClr val="dk1"/>
              </a:solidFill>
            </a:endParaRPr>
          </a:p>
          <a:p>
            <a:pPr indent="0" lvl="0" marL="0" rtl="0" algn="l">
              <a:spcBef>
                <a:spcPts val="1100"/>
              </a:spcBef>
              <a:spcAft>
                <a:spcPts val="0"/>
              </a:spcAft>
              <a:buNone/>
            </a:pPr>
            <a:r>
              <a:t/>
            </a:r>
            <a:endParaRPr sz="2100">
              <a:solidFill>
                <a:schemeClr val="dk1"/>
              </a:solidFill>
            </a:endParaRPr>
          </a:p>
        </p:txBody>
      </p:sp>
      <p:grpSp>
        <p:nvGrpSpPr>
          <p:cNvPr id="3548" name="Google Shape;3548;g279a4a6f3d1_0_2723"/>
          <p:cNvGrpSpPr/>
          <p:nvPr/>
        </p:nvGrpSpPr>
        <p:grpSpPr>
          <a:xfrm>
            <a:off x="761988" y="2258591"/>
            <a:ext cx="487685" cy="487685"/>
            <a:chOff x="562080" y="1503835"/>
            <a:chExt cx="548700" cy="548700"/>
          </a:xfrm>
        </p:grpSpPr>
        <p:sp>
          <p:nvSpPr>
            <p:cNvPr id="3549" name="Google Shape;3549;g279a4a6f3d1_0_2723"/>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550" name="Google Shape;3550;g279a4a6f3d1_0_2723"/>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551" name="Google Shape;3551;g279a4a6f3d1_0_2723"/>
          <p:cNvSpPr txBox="1"/>
          <p:nvPr>
            <p:ph idx="1" type="body"/>
          </p:nvPr>
        </p:nvSpPr>
        <p:spPr>
          <a:xfrm>
            <a:off x="1613041" y="3212095"/>
            <a:ext cx="10424100" cy="410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100"/>
              <a:t>Expanding connector ecosystem</a:t>
            </a:r>
            <a:br>
              <a:rPr lang="en-US" sz="2100"/>
            </a:br>
            <a:r>
              <a:rPr lang="en-US" sz="2100"/>
              <a:t>Collaborating with community and partners to build connectors with Kernel</a:t>
            </a:r>
            <a:endParaRPr sz="1500">
              <a:solidFill>
                <a:schemeClr val="dk1"/>
              </a:solidFill>
            </a:endParaRPr>
          </a:p>
          <a:p>
            <a:pPr indent="0" lvl="0" marL="0" rtl="0" algn="l">
              <a:spcBef>
                <a:spcPts val="1100"/>
              </a:spcBef>
              <a:spcAft>
                <a:spcPts val="0"/>
              </a:spcAft>
              <a:buNone/>
            </a:pPr>
            <a:r>
              <a:t/>
            </a:r>
            <a:endParaRPr sz="2100">
              <a:solidFill>
                <a:schemeClr val="dk1"/>
              </a:solidFill>
            </a:endParaRPr>
          </a:p>
        </p:txBody>
      </p:sp>
      <p:grpSp>
        <p:nvGrpSpPr>
          <p:cNvPr id="3552" name="Google Shape;3552;g279a4a6f3d1_0_2723"/>
          <p:cNvGrpSpPr/>
          <p:nvPr/>
        </p:nvGrpSpPr>
        <p:grpSpPr>
          <a:xfrm>
            <a:off x="748659" y="3221871"/>
            <a:ext cx="487685" cy="487685"/>
            <a:chOff x="562080" y="1503835"/>
            <a:chExt cx="548700" cy="548700"/>
          </a:xfrm>
        </p:grpSpPr>
        <p:sp>
          <p:nvSpPr>
            <p:cNvPr id="3553" name="Google Shape;3553;g279a4a6f3d1_0_2723"/>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554" name="Google Shape;3554;g279a4a6f3d1_0_2723"/>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3555" name="Google Shape;3555;g279a4a6f3d1_0_2723"/>
          <p:cNvSpPr txBox="1"/>
          <p:nvPr>
            <p:ph idx="1" type="body"/>
          </p:nvPr>
        </p:nvSpPr>
        <p:spPr>
          <a:xfrm>
            <a:off x="1626370" y="4291121"/>
            <a:ext cx="10424100" cy="4101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sz="2100"/>
              <a:t>Delta UniForm </a:t>
            </a:r>
            <a:br>
              <a:rPr b="1" lang="en-US" sz="2100"/>
            </a:br>
            <a:r>
              <a:rPr lang="en-US" sz="2100"/>
              <a:t>Improved interoperability with latest Delta capabilities - e.g., Deletion Vectors</a:t>
            </a:r>
            <a:endParaRPr sz="2100"/>
          </a:p>
          <a:p>
            <a:pPr indent="0" lvl="0" marL="0" rtl="0" algn="l">
              <a:spcBef>
                <a:spcPts val="1100"/>
              </a:spcBef>
              <a:spcAft>
                <a:spcPts val="0"/>
              </a:spcAft>
              <a:buNone/>
            </a:pPr>
            <a:r>
              <a:t/>
            </a:r>
            <a:endParaRPr sz="2100">
              <a:solidFill>
                <a:schemeClr val="dk1"/>
              </a:solidFill>
            </a:endParaRPr>
          </a:p>
        </p:txBody>
      </p:sp>
      <p:grpSp>
        <p:nvGrpSpPr>
          <p:cNvPr id="3556" name="Google Shape;3556;g279a4a6f3d1_0_2723"/>
          <p:cNvGrpSpPr/>
          <p:nvPr/>
        </p:nvGrpSpPr>
        <p:grpSpPr>
          <a:xfrm>
            <a:off x="761988" y="4253635"/>
            <a:ext cx="487685" cy="487685"/>
            <a:chOff x="562080" y="1503835"/>
            <a:chExt cx="548700" cy="548700"/>
          </a:xfrm>
        </p:grpSpPr>
        <p:sp>
          <p:nvSpPr>
            <p:cNvPr id="3557" name="Google Shape;3557;g279a4a6f3d1_0_2723"/>
            <p:cNvSpPr/>
            <p:nvPr/>
          </p:nvSpPr>
          <p:spPr>
            <a:xfrm>
              <a:off x="562080" y="1503835"/>
              <a:ext cx="548700" cy="548700"/>
            </a:xfrm>
            <a:prstGeom prst="ellipse">
              <a:avLst/>
            </a:prstGeom>
            <a:solidFill>
              <a:srgbClr val="FFFFFF"/>
            </a:solidFill>
            <a:ln>
              <a:noFill/>
            </a:ln>
            <a:effectLst>
              <a:outerShdw blurRad="152400" rotWithShape="0" algn="tl" dir="2700000" dist="38100">
                <a:srgbClr val="000000">
                  <a:alpha val="40000"/>
                </a:srgbClr>
              </a:outerShdw>
            </a:effectLst>
          </p:spPr>
          <p:txBody>
            <a:bodyPr anchorCtr="0" anchor="ctr" bIns="60925" lIns="121850" spcFirstLastPara="1" rIns="121850" wrap="square" tIns="609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9F7F4"/>
                </a:solidFill>
                <a:latin typeface="Arial"/>
                <a:ea typeface="Arial"/>
                <a:cs typeface="Arial"/>
                <a:sym typeface="Arial"/>
              </a:endParaRPr>
            </a:p>
          </p:txBody>
        </p:sp>
        <p:sp>
          <p:nvSpPr>
            <p:cNvPr id="3558" name="Google Shape;3558;g279a4a6f3d1_0_2723"/>
            <p:cNvSpPr/>
            <p:nvPr/>
          </p:nvSpPr>
          <p:spPr>
            <a:xfrm>
              <a:off x="653520" y="1618901"/>
              <a:ext cx="365386" cy="318183"/>
            </a:xfrm>
            <a:custGeom>
              <a:rect b="b" l="l" r="r" t="t"/>
              <a:pathLst>
                <a:path extrusionOk="0" h="507065" w="582289">
                  <a:moveTo>
                    <a:pt x="328757" y="507065"/>
                  </a:moveTo>
                  <a:lnTo>
                    <a:pt x="582290" y="253533"/>
                  </a:lnTo>
                  <a:lnTo>
                    <a:pt x="328757" y="0"/>
                  </a:lnTo>
                  <a:lnTo>
                    <a:pt x="248839" y="79919"/>
                  </a:lnTo>
                  <a:lnTo>
                    <a:pt x="365943" y="197023"/>
                  </a:lnTo>
                  <a:lnTo>
                    <a:pt x="0" y="197023"/>
                  </a:lnTo>
                  <a:lnTo>
                    <a:pt x="0" y="309799"/>
                  </a:lnTo>
                  <a:lnTo>
                    <a:pt x="18288" y="309799"/>
                  </a:lnTo>
                  <a:lnTo>
                    <a:pt x="18288" y="215311"/>
                  </a:lnTo>
                  <a:lnTo>
                    <a:pt x="410078" y="215311"/>
                  </a:lnTo>
                  <a:lnTo>
                    <a:pt x="274686" y="79919"/>
                  </a:lnTo>
                  <a:lnTo>
                    <a:pt x="328757" y="25847"/>
                  </a:lnTo>
                  <a:lnTo>
                    <a:pt x="556443" y="253533"/>
                  </a:lnTo>
                  <a:lnTo>
                    <a:pt x="328757" y="481218"/>
                  </a:lnTo>
                  <a:lnTo>
                    <a:pt x="274686" y="427147"/>
                  </a:lnTo>
                  <a:lnTo>
                    <a:pt x="410078" y="291755"/>
                  </a:lnTo>
                  <a:lnTo>
                    <a:pt x="66142" y="291755"/>
                  </a:lnTo>
                  <a:lnTo>
                    <a:pt x="66142" y="310043"/>
                  </a:lnTo>
                  <a:lnTo>
                    <a:pt x="365943" y="310043"/>
                  </a:lnTo>
                  <a:lnTo>
                    <a:pt x="248839" y="427147"/>
                  </a:lnTo>
                  <a:lnTo>
                    <a:pt x="328757" y="507065"/>
                  </a:lnTo>
                  <a:close/>
                </a:path>
              </a:pathLst>
            </a:custGeom>
            <a:solidFill>
              <a:srgbClr val="EB4A32"/>
            </a:solidFill>
            <a:ln>
              <a:noFill/>
            </a:ln>
          </p:spPr>
          <p:txBody>
            <a:bodyPr anchorCtr="0" anchor="ctr" bIns="60925" lIns="121850" spcFirstLastPara="1" rIns="121850" wrap="square" tIns="609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sp>
        <p:nvSpPr>
          <p:cNvPr id="3563" name="Google Shape;3563;g279a4a6f3d1_0_2739"/>
          <p:cNvSpPr txBox="1"/>
          <p:nvPr>
            <p:ph type="title"/>
          </p:nvPr>
        </p:nvSpPr>
        <p:spPr>
          <a:xfrm>
            <a:off x="749628" y="535597"/>
            <a:ext cx="106647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POP QUIZ</a:t>
            </a:r>
            <a:endParaRPr/>
          </a:p>
        </p:txBody>
      </p:sp>
      <p:sp>
        <p:nvSpPr>
          <p:cNvPr id="3564" name="Google Shape;3564;g279a4a6f3d1_0_2739"/>
          <p:cNvSpPr txBox="1"/>
          <p:nvPr>
            <p:ph idx="12" type="sldNum"/>
          </p:nvPr>
        </p:nvSpPr>
        <p:spPr>
          <a:xfrm>
            <a:off x="11103338" y="6473300"/>
            <a:ext cx="324300" cy="18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3565" name="Google Shape;3565;g279a4a6f3d1_0_2739"/>
          <p:cNvPicPr preferRelativeResize="0"/>
          <p:nvPr/>
        </p:nvPicPr>
        <p:blipFill>
          <a:blip r:embed="rId3">
            <a:alphaModFix/>
          </a:blip>
          <a:stretch>
            <a:fillRect/>
          </a:stretch>
        </p:blipFill>
        <p:spPr>
          <a:xfrm>
            <a:off x="7283622" y="1704475"/>
            <a:ext cx="4689800" cy="46898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7F4"/>
        </a:solidFill>
      </p:bgPr>
    </p:bg>
    <p:spTree>
      <p:nvGrpSpPr>
        <p:cNvPr id="3569" name="Shape 3569"/>
        <p:cNvGrpSpPr/>
        <p:nvPr/>
      </p:nvGrpSpPr>
      <p:grpSpPr>
        <a:xfrm>
          <a:off x="0" y="0"/>
          <a:ext cx="0" cy="0"/>
          <a:chOff x="0" y="0"/>
          <a:chExt cx="0" cy="0"/>
        </a:xfrm>
      </p:grpSpPr>
      <p:sp>
        <p:nvSpPr>
          <p:cNvPr id="3570" name="Google Shape;3570;g279a4a6f3d1_0_2745"/>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Learn more at the summit!</a:t>
            </a:r>
            <a:endParaRPr/>
          </a:p>
        </p:txBody>
      </p:sp>
      <p:sp>
        <p:nvSpPr>
          <p:cNvPr id="3571" name="Google Shape;3571;g279a4a6f3d1_0_2745"/>
          <p:cNvSpPr txBox="1"/>
          <p:nvPr>
            <p:ph idx="1" type="body"/>
          </p:nvPr>
        </p:nvSpPr>
        <p:spPr>
          <a:xfrm>
            <a:off x="612394" y="3850592"/>
            <a:ext cx="3362100" cy="2261700"/>
          </a:xfrm>
          <a:prstGeom prst="rect">
            <a:avLst/>
          </a:prstGeom>
          <a:noFill/>
          <a:ln>
            <a:noFill/>
          </a:ln>
        </p:spPr>
        <p:txBody>
          <a:bodyPr anchorCtr="0" anchor="t" bIns="0" lIns="0" spcFirstLastPara="1" rIns="0" wrap="square" tIns="0">
            <a:noAutofit/>
          </a:bodyPr>
          <a:lstStyle/>
          <a:p>
            <a:pPr indent="-317500" lvl="0" marL="457200" rtl="0" algn="l">
              <a:lnSpc>
                <a:spcPct val="115000"/>
              </a:lnSpc>
              <a:spcBef>
                <a:spcPts val="1100"/>
              </a:spcBef>
              <a:spcAft>
                <a:spcPts val="0"/>
              </a:spcAft>
              <a:buSzPts val="1600"/>
              <a:buFont typeface="Arial"/>
              <a:buChar char="•"/>
            </a:pPr>
            <a:r>
              <a:rPr lang="en-US" sz="1500"/>
              <a:t>We kindly request your valuable feedback on this session.</a:t>
            </a:r>
            <a:endParaRPr/>
          </a:p>
          <a:p>
            <a:pPr indent="-317500" lvl="0" marL="457200" rtl="0" algn="l">
              <a:lnSpc>
                <a:spcPct val="115000"/>
              </a:lnSpc>
              <a:spcBef>
                <a:spcPts val="1100"/>
              </a:spcBef>
              <a:spcAft>
                <a:spcPts val="0"/>
              </a:spcAft>
              <a:buSzPts val="1600"/>
              <a:buFont typeface="Arial"/>
              <a:buChar char="•"/>
            </a:pPr>
            <a:r>
              <a:rPr lang="en-US" sz="1500"/>
              <a:t>Please take a moment to rate and share your thoughts about it.</a:t>
            </a:r>
            <a:endParaRPr/>
          </a:p>
          <a:p>
            <a:pPr indent="-317500" lvl="0" marL="457200" rtl="0" algn="l">
              <a:lnSpc>
                <a:spcPct val="115000"/>
              </a:lnSpc>
              <a:spcBef>
                <a:spcPts val="1100"/>
              </a:spcBef>
              <a:spcAft>
                <a:spcPts val="0"/>
              </a:spcAft>
              <a:buSzPts val="1600"/>
              <a:buFont typeface="Arial"/>
              <a:buChar char="•"/>
            </a:pPr>
            <a:r>
              <a:rPr lang="en-US" sz="1500"/>
              <a:t>You can conveniently provide your feedback and rating through the </a:t>
            </a:r>
            <a:r>
              <a:rPr b="1" lang="en-US" sz="1500"/>
              <a:t>Mobile App</a:t>
            </a:r>
            <a:r>
              <a:rPr lang="en-US" sz="1500"/>
              <a:t>.</a:t>
            </a:r>
            <a:endParaRPr/>
          </a:p>
          <a:p>
            <a:pPr indent="-190500" lvl="0" marL="292100" rtl="0" algn="l">
              <a:lnSpc>
                <a:spcPct val="115000"/>
              </a:lnSpc>
              <a:spcBef>
                <a:spcPts val="1100"/>
              </a:spcBef>
              <a:spcAft>
                <a:spcPts val="0"/>
              </a:spcAft>
              <a:buSzPts val="1600"/>
              <a:buFont typeface="Arial"/>
              <a:buNone/>
            </a:pPr>
            <a:r>
              <a:t/>
            </a:r>
            <a:endParaRPr sz="1500"/>
          </a:p>
        </p:txBody>
      </p:sp>
      <p:sp>
        <p:nvSpPr>
          <p:cNvPr id="3572" name="Google Shape;3572;g279a4a6f3d1_0_2745"/>
          <p:cNvSpPr txBox="1"/>
          <p:nvPr>
            <p:ph idx="4" type="subTitle"/>
          </p:nvPr>
        </p:nvSpPr>
        <p:spPr>
          <a:xfrm>
            <a:off x="786283" y="3098859"/>
            <a:ext cx="3200400" cy="643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2000"/>
              <a:buNone/>
            </a:pPr>
            <a:r>
              <a:rPr lang="en-US"/>
              <a:t>Tells us what you think</a:t>
            </a:r>
            <a:endParaRPr/>
          </a:p>
        </p:txBody>
      </p:sp>
      <p:sp>
        <p:nvSpPr>
          <p:cNvPr id="3573" name="Google Shape;3573;g279a4a6f3d1_0_2745"/>
          <p:cNvSpPr txBox="1"/>
          <p:nvPr>
            <p:ph idx="5" type="subTitle"/>
          </p:nvPr>
        </p:nvSpPr>
        <p:spPr>
          <a:xfrm>
            <a:off x="4490325" y="3095685"/>
            <a:ext cx="3200400" cy="643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2000"/>
              <a:buNone/>
            </a:pPr>
            <a:r>
              <a:rPr lang="en-US"/>
              <a:t>What to do next?</a:t>
            </a:r>
            <a:endParaRPr/>
          </a:p>
        </p:txBody>
      </p:sp>
      <p:sp>
        <p:nvSpPr>
          <p:cNvPr id="3574" name="Google Shape;3574;g279a4a6f3d1_0_2745"/>
          <p:cNvSpPr txBox="1"/>
          <p:nvPr>
            <p:ph idx="6" type="body"/>
          </p:nvPr>
        </p:nvSpPr>
        <p:spPr>
          <a:xfrm>
            <a:off x="8181990" y="3850592"/>
            <a:ext cx="3701100" cy="2261700"/>
          </a:xfrm>
          <a:prstGeom prst="rect">
            <a:avLst/>
          </a:prstGeom>
          <a:noFill/>
          <a:ln>
            <a:noFill/>
          </a:ln>
        </p:spPr>
        <p:txBody>
          <a:bodyPr anchorCtr="0" anchor="t" bIns="0" lIns="0" spcFirstLastPara="1" rIns="0" wrap="square" tIns="0">
            <a:noAutofit/>
          </a:bodyPr>
          <a:lstStyle/>
          <a:p>
            <a:pPr indent="-317500" lvl="0" marL="457200" rtl="0" algn="l">
              <a:spcBef>
                <a:spcPts val="1100"/>
              </a:spcBef>
              <a:spcAft>
                <a:spcPts val="0"/>
              </a:spcAft>
              <a:buSzPts val="1600"/>
              <a:buFont typeface="Arial"/>
              <a:buChar char="•"/>
            </a:pPr>
            <a:r>
              <a:rPr lang="en-US" sz="1500"/>
              <a:t>Visit the Learning Hub Experience at </a:t>
            </a:r>
            <a:r>
              <a:rPr lang="en-US" sz="1500">
                <a:solidFill>
                  <a:srgbClr val="9900FF"/>
                </a:solidFill>
              </a:rPr>
              <a:t>Moscone West, 2nd Floor</a:t>
            </a:r>
            <a:r>
              <a:rPr lang="en-US" sz="1500"/>
              <a:t>!</a:t>
            </a:r>
            <a:endParaRPr/>
          </a:p>
          <a:p>
            <a:pPr indent="-317500" lvl="0" marL="457200" rtl="0" algn="l">
              <a:lnSpc>
                <a:spcPct val="115000"/>
              </a:lnSpc>
              <a:spcBef>
                <a:spcPts val="1100"/>
              </a:spcBef>
              <a:spcAft>
                <a:spcPts val="0"/>
              </a:spcAft>
              <a:buSzPts val="1600"/>
              <a:buFont typeface="Arial"/>
              <a:buChar char="•"/>
            </a:pPr>
            <a:r>
              <a:rPr lang="en-US" sz="1500"/>
              <a:t>Take complimentary certification at the event; come by the Certified Lounge</a:t>
            </a:r>
            <a:endParaRPr/>
          </a:p>
          <a:p>
            <a:pPr indent="-317500" lvl="0" marL="457200" rtl="0" algn="l">
              <a:lnSpc>
                <a:spcPct val="115000"/>
              </a:lnSpc>
              <a:spcBef>
                <a:spcPts val="1100"/>
              </a:spcBef>
              <a:spcAft>
                <a:spcPts val="0"/>
              </a:spcAft>
              <a:buSzPts val="1600"/>
              <a:buFont typeface="Arial"/>
              <a:buChar char="•"/>
            </a:pPr>
            <a:r>
              <a:rPr lang="en-US" sz="1500"/>
              <a:t>Visit our Databricks Learning website for more training, courses and workshops! </a:t>
            </a:r>
            <a:r>
              <a:rPr lang="en-US" sz="1500" u="sng">
                <a:solidFill>
                  <a:schemeClr val="hlink"/>
                </a:solidFill>
                <a:hlinkClick r:id="rId3"/>
              </a:rPr>
              <a:t>databricks.com/learn</a:t>
            </a:r>
            <a:endParaRPr sz="1900"/>
          </a:p>
        </p:txBody>
      </p:sp>
      <p:sp>
        <p:nvSpPr>
          <p:cNvPr id="3575" name="Google Shape;3575;g279a4a6f3d1_0_2745"/>
          <p:cNvSpPr txBox="1"/>
          <p:nvPr>
            <p:ph idx="7" type="subTitle"/>
          </p:nvPr>
        </p:nvSpPr>
        <p:spPr>
          <a:xfrm>
            <a:off x="8182168" y="3095685"/>
            <a:ext cx="3200400" cy="643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2000"/>
              <a:buNone/>
            </a:pPr>
            <a:r>
              <a:rPr lang="en-US"/>
              <a:t>Get trained and certified</a:t>
            </a:r>
            <a:endParaRPr/>
          </a:p>
        </p:txBody>
      </p:sp>
      <p:pic>
        <p:nvPicPr>
          <p:cNvPr id="3576" name="Google Shape;3576;g279a4a6f3d1_0_2745"/>
          <p:cNvPicPr preferRelativeResize="0"/>
          <p:nvPr/>
        </p:nvPicPr>
        <p:blipFill rotWithShape="1">
          <a:blip r:embed="rId4">
            <a:alphaModFix/>
          </a:blip>
          <a:srcRect b="0" l="0" r="0" t="0"/>
          <a:stretch/>
        </p:blipFill>
        <p:spPr>
          <a:xfrm>
            <a:off x="749448" y="2249410"/>
            <a:ext cx="740730" cy="740730"/>
          </a:xfrm>
          <a:prstGeom prst="rect">
            <a:avLst/>
          </a:prstGeom>
          <a:noFill/>
          <a:ln>
            <a:noFill/>
          </a:ln>
        </p:spPr>
      </p:pic>
      <p:pic>
        <p:nvPicPr>
          <p:cNvPr id="3577" name="Google Shape;3577;g279a4a6f3d1_0_2745"/>
          <p:cNvPicPr preferRelativeResize="0"/>
          <p:nvPr/>
        </p:nvPicPr>
        <p:blipFill rotWithShape="1">
          <a:blip r:embed="rId5">
            <a:alphaModFix/>
          </a:blip>
          <a:srcRect b="0" l="0" r="0" t="0"/>
          <a:stretch/>
        </p:blipFill>
        <p:spPr>
          <a:xfrm>
            <a:off x="4478125" y="2246236"/>
            <a:ext cx="740730" cy="740730"/>
          </a:xfrm>
          <a:prstGeom prst="rect">
            <a:avLst/>
          </a:prstGeom>
          <a:noFill/>
          <a:ln>
            <a:noFill/>
          </a:ln>
        </p:spPr>
      </p:pic>
      <p:pic>
        <p:nvPicPr>
          <p:cNvPr id="3578" name="Google Shape;3578;g279a4a6f3d1_0_2745"/>
          <p:cNvPicPr preferRelativeResize="0"/>
          <p:nvPr/>
        </p:nvPicPr>
        <p:blipFill rotWithShape="1">
          <a:blip r:embed="rId6">
            <a:alphaModFix/>
          </a:blip>
          <a:srcRect b="0" l="0" r="0" t="0"/>
          <a:stretch/>
        </p:blipFill>
        <p:spPr>
          <a:xfrm>
            <a:off x="8217935" y="2242690"/>
            <a:ext cx="744274" cy="744274"/>
          </a:xfrm>
          <a:prstGeom prst="rect">
            <a:avLst/>
          </a:prstGeom>
          <a:noFill/>
          <a:ln>
            <a:noFill/>
          </a:ln>
        </p:spPr>
      </p:pic>
      <p:sp>
        <p:nvSpPr>
          <p:cNvPr id="3579" name="Google Shape;3579;g279a4a6f3d1_0_2745"/>
          <p:cNvSpPr txBox="1"/>
          <p:nvPr/>
        </p:nvSpPr>
        <p:spPr>
          <a:xfrm>
            <a:off x="4169386" y="3850592"/>
            <a:ext cx="3701100" cy="2261700"/>
          </a:xfrm>
          <a:prstGeom prst="rect">
            <a:avLst/>
          </a:prstGeom>
          <a:noFill/>
          <a:ln>
            <a:noFill/>
          </a:ln>
        </p:spPr>
        <p:txBody>
          <a:bodyPr anchorCtr="0" anchor="t" bIns="0" lIns="0" spcFirstLastPara="1" rIns="0" wrap="square" tIns="0">
            <a:noAutofit/>
          </a:bodyPr>
          <a:lstStyle/>
          <a:p>
            <a:pPr indent="-317500" lvl="0" marL="457200" marR="0" rtl="0" algn="l">
              <a:lnSpc>
                <a:spcPct val="115000"/>
              </a:lnSpc>
              <a:spcBef>
                <a:spcPts val="1100"/>
              </a:spcBef>
              <a:spcAft>
                <a:spcPts val="0"/>
              </a:spcAft>
              <a:buClr>
                <a:srgbClr val="F16047"/>
              </a:buClr>
              <a:buSzPts val="1600"/>
              <a:buFont typeface="Arial"/>
              <a:buChar char="•"/>
            </a:pPr>
            <a:r>
              <a:rPr b="0" i="0" lang="en-US" sz="1500" u="none" cap="none" strike="noStrike">
                <a:solidFill>
                  <a:srgbClr val="10121E"/>
                </a:solidFill>
                <a:latin typeface="DM Sans"/>
                <a:ea typeface="DM Sans"/>
                <a:cs typeface="DM Sans"/>
                <a:sym typeface="DM Sans"/>
              </a:rPr>
              <a:t>Discover more related sessions in the mobile app!</a:t>
            </a:r>
            <a:endParaRPr b="0" i="0" sz="1500" u="none" cap="none" strike="noStrike">
              <a:solidFill>
                <a:srgbClr val="000000"/>
              </a:solidFill>
              <a:latin typeface="Arial"/>
              <a:ea typeface="Arial"/>
              <a:cs typeface="Arial"/>
              <a:sym typeface="Arial"/>
            </a:endParaRPr>
          </a:p>
          <a:p>
            <a:pPr indent="-317500" lvl="0" marL="457200" marR="0" rtl="0" algn="l">
              <a:lnSpc>
                <a:spcPct val="115000"/>
              </a:lnSpc>
              <a:spcBef>
                <a:spcPts val="1100"/>
              </a:spcBef>
              <a:spcAft>
                <a:spcPts val="0"/>
              </a:spcAft>
              <a:buClr>
                <a:srgbClr val="F16047"/>
              </a:buClr>
              <a:buSzPts val="1600"/>
              <a:buFont typeface="Arial"/>
              <a:buChar char="•"/>
            </a:pPr>
            <a:r>
              <a:rPr b="0" i="0" lang="en-US" sz="1500" u="none" cap="none" strike="noStrike">
                <a:solidFill>
                  <a:srgbClr val="10121E"/>
                </a:solidFill>
                <a:latin typeface="DM Sans"/>
                <a:ea typeface="DM Sans"/>
                <a:cs typeface="DM Sans"/>
                <a:sym typeface="DM Sans"/>
              </a:rPr>
              <a:t>Visit the Demo Booth: Experience innovation firsthand!</a:t>
            </a:r>
            <a:endParaRPr b="0" i="0" sz="1500" u="none" cap="none" strike="noStrike">
              <a:solidFill>
                <a:srgbClr val="000000"/>
              </a:solidFill>
              <a:latin typeface="Arial"/>
              <a:ea typeface="Arial"/>
              <a:cs typeface="Arial"/>
              <a:sym typeface="Arial"/>
            </a:endParaRPr>
          </a:p>
          <a:p>
            <a:pPr indent="-317500" lvl="0" marL="457200" marR="0" rtl="0" algn="l">
              <a:lnSpc>
                <a:spcPct val="115000"/>
              </a:lnSpc>
              <a:spcBef>
                <a:spcPts val="1100"/>
              </a:spcBef>
              <a:spcAft>
                <a:spcPts val="0"/>
              </a:spcAft>
              <a:buClr>
                <a:srgbClr val="F16047"/>
              </a:buClr>
              <a:buSzPts val="1600"/>
              <a:buFont typeface="Arial"/>
              <a:buChar char="•"/>
            </a:pPr>
            <a:r>
              <a:rPr b="0" i="0" lang="en-US" sz="1500" u="none" cap="none" strike="noStrike">
                <a:solidFill>
                  <a:srgbClr val="10121E"/>
                </a:solidFill>
                <a:latin typeface="DM Sans"/>
                <a:ea typeface="DM Sans"/>
                <a:cs typeface="DM Sans"/>
                <a:sym typeface="DM Sans"/>
              </a:rPr>
              <a:t>More Activities: Engage and connect further at the Databricks Zone!</a:t>
            </a:r>
            <a:endParaRPr b="0" i="0" sz="1500" u="none" cap="none" strike="noStrike">
              <a:solidFill>
                <a:srgbClr val="000000"/>
              </a:solidFill>
              <a:latin typeface="Arial"/>
              <a:ea typeface="Arial"/>
              <a:cs typeface="Arial"/>
              <a:sym typeface="Arial"/>
            </a:endParaRPr>
          </a:p>
        </p:txBody>
      </p:sp>
      <p:sp>
        <p:nvSpPr>
          <p:cNvPr id="3580" name="Google Shape;3580;g279a4a6f3d1_0_2745"/>
          <p:cNvSpPr txBox="1"/>
          <p:nvPr/>
        </p:nvSpPr>
        <p:spPr>
          <a:xfrm>
            <a:off x="9736981" y="2022977"/>
            <a:ext cx="1361100" cy="554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000000"/>
                </a:solidFill>
                <a:latin typeface="DM Sans"/>
                <a:ea typeface="DM Sans"/>
                <a:cs typeface="DM Sans"/>
                <a:sym typeface="DM Sans"/>
              </a:rPr>
              <a:t>Databricks Events App</a:t>
            </a:r>
            <a:endParaRPr b="0" i="0" sz="1500" u="none" cap="none" strike="noStrike">
              <a:solidFill>
                <a:srgbClr val="000000"/>
              </a:solidFill>
              <a:latin typeface="Arial"/>
              <a:ea typeface="Arial"/>
              <a:cs typeface="Arial"/>
              <a:sym typeface="Arial"/>
            </a:endParaRPr>
          </a:p>
        </p:txBody>
      </p:sp>
      <p:pic>
        <p:nvPicPr>
          <p:cNvPr id="3581" name="Google Shape;3581;g279a4a6f3d1_0_2745"/>
          <p:cNvPicPr preferRelativeResize="0"/>
          <p:nvPr/>
        </p:nvPicPr>
        <p:blipFill>
          <a:blip r:embed="rId7">
            <a:alphaModFix/>
          </a:blip>
          <a:stretch>
            <a:fillRect/>
          </a:stretch>
        </p:blipFill>
        <p:spPr>
          <a:xfrm>
            <a:off x="9565918" y="385250"/>
            <a:ext cx="1702424" cy="163731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5" name="Shape 3585"/>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g279a4a6f3d1_0_454"/>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a:t>Implementing Atomicity</a:t>
            </a:r>
            <a:endParaRPr/>
          </a:p>
        </p:txBody>
      </p:sp>
      <p:sp>
        <p:nvSpPr>
          <p:cNvPr id="1135" name="Google Shape;1135;g279a4a6f3d1_0_454"/>
          <p:cNvSpPr txBox="1"/>
          <p:nvPr>
            <p:ph idx="1" type="body"/>
          </p:nvPr>
        </p:nvSpPr>
        <p:spPr>
          <a:xfrm>
            <a:off x="762014" y="1988825"/>
            <a:ext cx="3373800" cy="41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SzPts val="3200"/>
              <a:buFont typeface="Arial"/>
              <a:buNone/>
            </a:pPr>
            <a:r>
              <a:rPr lang="en-US">
                <a:latin typeface="DM Sans Light"/>
                <a:ea typeface="DM Sans Light"/>
                <a:cs typeface="DM Sans Light"/>
                <a:sym typeface="DM Sans Light"/>
              </a:rPr>
              <a:t>Changes to the table are stored as ordered, atomic units called </a:t>
            </a:r>
            <a:r>
              <a:rPr b="1" lang="en-US"/>
              <a:t>commits</a:t>
            </a:r>
            <a:endParaRPr b="1"/>
          </a:p>
          <a:p>
            <a:pPr indent="0" lvl="0" marL="0" rtl="0" algn="l">
              <a:spcBef>
                <a:spcPts val="1100"/>
              </a:spcBef>
              <a:spcAft>
                <a:spcPts val="0"/>
              </a:spcAft>
              <a:buNone/>
            </a:pPr>
            <a:r>
              <a:t/>
            </a:r>
            <a:endParaRPr/>
          </a:p>
        </p:txBody>
      </p:sp>
      <p:grpSp>
        <p:nvGrpSpPr>
          <p:cNvPr id="1136" name="Google Shape;1136;g279a4a6f3d1_0_454"/>
          <p:cNvGrpSpPr/>
          <p:nvPr/>
        </p:nvGrpSpPr>
        <p:grpSpPr>
          <a:xfrm>
            <a:off x="4538961" y="1988834"/>
            <a:ext cx="6485121" cy="1440198"/>
            <a:chOff x="4537600" y="1988834"/>
            <a:chExt cx="6483176" cy="1440198"/>
          </a:xfrm>
        </p:grpSpPr>
        <p:sp>
          <p:nvSpPr>
            <p:cNvPr id="1137" name="Google Shape;1137;g279a4a6f3d1_0_454"/>
            <p:cNvSpPr txBox="1"/>
            <p:nvPr/>
          </p:nvSpPr>
          <p:spPr>
            <a:xfrm>
              <a:off x="8079876" y="1988834"/>
              <a:ext cx="2940900" cy="12312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accent2"/>
                  </a:solidFill>
                  <a:latin typeface="Consolas"/>
                  <a:ea typeface="Consolas"/>
                  <a:cs typeface="Consolas"/>
                  <a:sym typeface="Consolas"/>
                </a:rPr>
                <a:t>Add 1.parquet</a:t>
              </a:r>
              <a:endParaRPr sz="1900">
                <a:solidFill>
                  <a:schemeClr val="accent2"/>
                </a:solidFill>
              </a:endParaRPr>
            </a:p>
            <a:p>
              <a:pPr indent="0" lvl="0" marL="0" marR="0" rtl="0" algn="l">
                <a:lnSpc>
                  <a:spcPct val="100000"/>
                </a:lnSpc>
                <a:spcBef>
                  <a:spcPts val="1600"/>
                </a:spcBef>
                <a:spcAft>
                  <a:spcPts val="0"/>
                </a:spcAft>
                <a:buNone/>
              </a:pPr>
              <a:r>
                <a:rPr b="0" i="0" lang="en-US" sz="2900" u="none" cap="none" strike="noStrike">
                  <a:solidFill>
                    <a:schemeClr val="accent2"/>
                  </a:solidFill>
                  <a:latin typeface="Consolas"/>
                  <a:ea typeface="Consolas"/>
                  <a:cs typeface="Consolas"/>
                  <a:sym typeface="Consolas"/>
                </a:rPr>
                <a:t>Add 2.parquet</a:t>
              </a:r>
              <a:endParaRPr sz="1900">
                <a:solidFill>
                  <a:schemeClr val="accent2"/>
                </a:solidFill>
              </a:endParaRPr>
            </a:p>
          </p:txBody>
        </p:sp>
        <p:sp>
          <p:nvSpPr>
            <p:cNvPr id="1138" name="Google Shape;1138;g279a4a6f3d1_0_454"/>
            <p:cNvSpPr txBox="1"/>
            <p:nvPr/>
          </p:nvSpPr>
          <p:spPr>
            <a:xfrm>
              <a:off x="4537600" y="2705432"/>
              <a:ext cx="2526300" cy="7236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dk1"/>
                  </a:solidFill>
                  <a:latin typeface="Consolas"/>
                  <a:ea typeface="Consolas"/>
                  <a:cs typeface="Consolas"/>
                  <a:sym typeface="Consolas"/>
                </a:rPr>
                <a:t>000000.json</a:t>
              </a:r>
              <a:endParaRPr b="0" i="0" sz="2900" u="none" cap="none" strike="noStrike">
                <a:solidFill>
                  <a:schemeClr val="dk1"/>
                </a:solidFill>
                <a:latin typeface="Consolas"/>
                <a:ea typeface="Consolas"/>
                <a:cs typeface="Consolas"/>
                <a:sym typeface="Consolas"/>
              </a:endParaRPr>
            </a:p>
          </p:txBody>
        </p:sp>
        <p:sp>
          <p:nvSpPr>
            <p:cNvPr id="1139" name="Google Shape;1139;g279a4a6f3d1_0_454"/>
            <p:cNvSpPr/>
            <p:nvPr/>
          </p:nvSpPr>
          <p:spPr>
            <a:xfrm>
              <a:off x="7821754" y="2059382"/>
              <a:ext cx="372600" cy="1047600"/>
            </a:xfrm>
            <a:prstGeom prst="leftBrace">
              <a:avLst>
                <a:gd fmla="val 8333"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cxnSp>
          <p:nvCxnSpPr>
            <p:cNvPr id="1140" name="Google Shape;1140;g279a4a6f3d1_0_454"/>
            <p:cNvCxnSpPr>
              <a:stCxn id="1139" idx="1"/>
            </p:cNvCxnSpPr>
            <p:nvPr/>
          </p:nvCxnSpPr>
          <p:spPr>
            <a:xfrm flipH="1">
              <a:off x="7063654" y="2583182"/>
              <a:ext cx="758100" cy="3660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grpSp>
      <p:grpSp>
        <p:nvGrpSpPr>
          <p:cNvPr id="1141" name="Google Shape;1141;g279a4a6f3d1_0_454"/>
          <p:cNvGrpSpPr/>
          <p:nvPr/>
        </p:nvGrpSpPr>
        <p:grpSpPr>
          <a:xfrm>
            <a:off x="4638691" y="3283625"/>
            <a:ext cx="7006877" cy="2355894"/>
            <a:chOff x="4637300" y="3283625"/>
            <a:chExt cx="7004776" cy="2355894"/>
          </a:xfrm>
        </p:grpSpPr>
        <p:sp>
          <p:nvSpPr>
            <p:cNvPr id="1142" name="Google Shape;1142;g279a4a6f3d1_0_454"/>
            <p:cNvSpPr/>
            <p:nvPr/>
          </p:nvSpPr>
          <p:spPr>
            <a:xfrm>
              <a:off x="7879116" y="3838575"/>
              <a:ext cx="315600" cy="1692300"/>
            </a:xfrm>
            <a:prstGeom prst="leftBrace">
              <a:avLst>
                <a:gd fmla="val 8333"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grpSp>
          <p:nvGrpSpPr>
            <p:cNvPr id="1143" name="Google Shape;1143;g279a4a6f3d1_0_454"/>
            <p:cNvGrpSpPr/>
            <p:nvPr/>
          </p:nvGrpSpPr>
          <p:grpSpPr>
            <a:xfrm>
              <a:off x="4637300" y="3283625"/>
              <a:ext cx="7004776" cy="2355894"/>
              <a:chOff x="4637300" y="3283625"/>
              <a:chExt cx="7004776" cy="2355894"/>
            </a:xfrm>
          </p:grpSpPr>
          <p:sp>
            <p:nvSpPr>
              <p:cNvPr id="1144" name="Google Shape;1144;g279a4a6f3d1_0_454"/>
              <p:cNvSpPr txBox="1"/>
              <p:nvPr/>
            </p:nvSpPr>
            <p:spPr>
              <a:xfrm>
                <a:off x="8079876" y="3751919"/>
                <a:ext cx="3562200" cy="18876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dk2"/>
                    </a:solidFill>
                    <a:latin typeface="Consolas"/>
                    <a:ea typeface="Consolas"/>
                    <a:cs typeface="Consolas"/>
                    <a:sym typeface="Consolas"/>
                  </a:rPr>
                  <a:t>Remove 1.parquet</a:t>
                </a:r>
                <a:endParaRPr sz="1900">
                  <a:solidFill>
                    <a:schemeClr val="dk2"/>
                  </a:solidFill>
                </a:endParaRPr>
              </a:p>
              <a:p>
                <a:pPr indent="0" lvl="0" marL="0" marR="0" rtl="0" algn="l">
                  <a:lnSpc>
                    <a:spcPct val="100000"/>
                  </a:lnSpc>
                  <a:spcBef>
                    <a:spcPts val="1600"/>
                  </a:spcBef>
                  <a:spcAft>
                    <a:spcPts val="0"/>
                  </a:spcAft>
                  <a:buNone/>
                </a:pPr>
                <a:r>
                  <a:rPr b="0" i="0" lang="en-US" sz="2900" u="none" cap="none" strike="noStrike">
                    <a:solidFill>
                      <a:schemeClr val="dk2"/>
                    </a:solidFill>
                    <a:latin typeface="Consolas"/>
                    <a:ea typeface="Consolas"/>
                    <a:cs typeface="Consolas"/>
                    <a:sym typeface="Consolas"/>
                  </a:rPr>
                  <a:t>Remove 2.parquet</a:t>
                </a:r>
                <a:endParaRPr sz="1900">
                  <a:solidFill>
                    <a:schemeClr val="dk2"/>
                  </a:solidFill>
                </a:endParaRPr>
              </a:p>
              <a:p>
                <a:pPr indent="0" lvl="0" marL="0" marR="0" rtl="0" algn="l">
                  <a:lnSpc>
                    <a:spcPct val="100000"/>
                  </a:lnSpc>
                  <a:spcBef>
                    <a:spcPts val="1600"/>
                  </a:spcBef>
                  <a:spcAft>
                    <a:spcPts val="0"/>
                  </a:spcAft>
                  <a:buNone/>
                </a:pPr>
                <a:r>
                  <a:rPr b="0" i="0" lang="en-US" sz="2900" u="none" cap="none" strike="noStrike">
                    <a:solidFill>
                      <a:schemeClr val="accent2"/>
                    </a:solidFill>
                    <a:latin typeface="Consolas"/>
                    <a:ea typeface="Consolas"/>
                    <a:cs typeface="Consolas"/>
                    <a:sym typeface="Consolas"/>
                  </a:rPr>
                  <a:t>Add 3.parquet</a:t>
                </a:r>
                <a:endParaRPr sz="1900">
                  <a:solidFill>
                    <a:schemeClr val="accent2"/>
                  </a:solidFill>
                </a:endParaRPr>
              </a:p>
            </p:txBody>
          </p:sp>
          <p:cxnSp>
            <p:nvCxnSpPr>
              <p:cNvPr id="1145" name="Google Shape;1145;g279a4a6f3d1_0_454"/>
              <p:cNvCxnSpPr/>
              <p:nvPr/>
            </p:nvCxnSpPr>
            <p:spPr>
              <a:xfrm rot="10800000">
                <a:off x="7063716" y="3751657"/>
                <a:ext cx="815400" cy="9045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sp>
            <p:nvSpPr>
              <p:cNvPr id="1146" name="Google Shape;1146;g279a4a6f3d1_0_454"/>
              <p:cNvSpPr txBox="1"/>
              <p:nvPr/>
            </p:nvSpPr>
            <p:spPr>
              <a:xfrm>
                <a:off x="4637300" y="3283625"/>
                <a:ext cx="2435100" cy="1047600"/>
              </a:xfrm>
              <a:prstGeom prst="rect">
                <a:avLst/>
              </a:prstGeom>
              <a:noFill/>
              <a:ln>
                <a:noFill/>
              </a:ln>
            </p:spPr>
            <p:txBody>
              <a:bodyPr anchorCtr="0" anchor="t" bIns="91425" lIns="91425" spcFirstLastPara="1" rIns="91425" wrap="square" tIns="91425">
                <a:noAutofit/>
              </a:bodyPr>
              <a:lstStyle/>
              <a:p>
                <a:pPr indent="0" lvl="0" marL="0" rtl="0" algn="l">
                  <a:spcBef>
                    <a:spcPts val="1600"/>
                  </a:spcBef>
                  <a:spcAft>
                    <a:spcPts val="0"/>
                  </a:spcAft>
                  <a:buClr>
                    <a:srgbClr val="000000"/>
                  </a:buClr>
                  <a:buFont typeface="Arial"/>
                  <a:buNone/>
                </a:pPr>
                <a:r>
                  <a:rPr lang="en-US" sz="2900">
                    <a:solidFill>
                      <a:schemeClr val="dk1"/>
                    </a:solidFill>
                    <a:latin typeface="Consolas"/>
                    <a:ea typeface="Consolas"/>
                    <a:cs typeface="Consolas"/>
                    <a:sym typeface="Consolas"/>
                  </a:rPr>
                  <a:t>000001.json</a:t>
                </a:r>
                <a:endParaRPr sz="1900">
                  <a:solidFill>
                    <a:schemeClr val="dk1"/>
                  </a:solidFill>
                </a:endParaRPr>
              </a:p>
              <a:p>
                <a:pPr indent="0" lvl="0" marL="0" rtl="0" algn="l">
                  <a:spcBef>
                    <a:spcPts val="0"/>
                  </a:spcBef>
                  <a:spcAft>
                    <a:spcPts val="0"/>
                  </a:spcAft>
                  <a:buNone/>
                </a:pPr>
                <a:r>
                  <a:t/>
                </a:r>
                <a:endParaRPr sz="2400">
                  <a:solidFill>
                    <a:schemeClr val="dk1"/>
                  </a:solidFill>
                  <a:latin typeface="DM Sans"/>
                  <a:ea typeface="DM Sans"/>
                  <a:cs typeface="DM Sans"/>
                  <a:sym typeface="DM Sans"/>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g279a4a6f3d1_0_470"/>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a:t>Ensuring Serializability</a:t>
            </a:r>
            <a:endParaRPr/>
          </a:p>
        </p:txBody>
      </p:sp>
      <p:sp>
        <p:nvSpPr>
          <p:cNvPr id="1152" name="Google Shape;1152;g279a4a6f3d1_0_470"/>
          <p:cNvSpPr txBox="1"/>
          <p:nvPr>
            <p:ph idx="1" type="body"/>
          </p:nvPr>
        </p:nvSpPr>
        <p:spPr>
          <a:xfrm>
            <a:off x="762014" y="1988825"/>
            <a:ext cx="3373800" cy="41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3200"/>
              <a:buFont typeface="Source Sans Pro"/>
              <a:buNone/>
            </a:pPr>
            <a:r>
              <a:rPr lang="en-US">
                <a:latin typeface="DM Sans Light"/>
                <a:ea typeface="DM Sans Light"/>
                <a:cs typeface="DM Sans Light"/>
                <a:sym typeface="DM Sans Light"/>
              </a:rPr>
              <a:t>Need to agree on the order of changes, even when there are multiple writers.</a:t>
            </a:r>
            <a:endParaRPr/>
          </a:p>
          <a:p>
            <a:pPr indent="0" lvl="0" marL="0" rtl="0" algn="l">
              <a:spcBef>
                <a:spcPts val="1100"/>
              </a:spcBef>
              <a:spcAft>
                <a:spcPts val="0"/>
              </a:spcAft>
              <a:buNone/>
            </a:pPr>
            <a:r>
              <a:t/>
            </a:r>
            <a:endParaRPr>
              <a:latin typeface="DM Sans Light"/>
              <a:ea typeface="DM Sans Light"/>
              <a:cs typeface="DM Sans Light"/>
              <a:sym typeface="DM Sans Light"/>
            </a:endParaRPr>
          </a:p>
        </p:txBody>
      </p:sp>
      <p:grpSp>
        <p:nvGrpSpPr>
          <p:cNvPr id="1153" name="Google Shape;1153;g279a4a6f3d1_0_470"/>
          <p:cNvGrpSpPr/>
          <p:nvPr/>
        </p:nvGrpSpPr>
        <p:grpSpPr>
          <a:xfrm>
            <a:off x="4692859" y="2485209"/>
            <a:ext cx="7028679" cy="1887600"/>
            <a:chOff x="4691452" y="2485209"/>
            <a:chExt cx="7026571" cy="1887600"/>
          </a:xfrm>
        </p:grpSpPr>
        <p:sp>
          <p:nvSpPr>
            <p:cNvPr id="1154" name="Google Shape;1154;g279a4a6f3d1_0_470"/>
            <p:cNvSpPr txBox="1"/>
            <p:nvPr/>
          </p:nvSpPr>
          <p:spPr>
            <a:xfrm>
              <a:off x="6807329" y="2485209"/>
              <a:ext cx="2526300" cy="18876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dk1"/>
                  </a:solidFill>
                  <a:latin typeface="Consolas"/>
                  <a:ea typeface="Consolas"/>
                  <a:cs typeface="Consolas"/>
                  <a:sym typeface="Consolas"/>
                </a:rPr>
                <a:t>000000.json</a:t>
              </a:r>
              <a:endParaRPr sz="1900">
                <a:solidFill>
                  <a:schemeClr val="dk1"/>
                </a:solidFill>
              </a:endParaRPr>
            </a:p>
            <a:p>
              <a:pPr indent="0" lvl="0" marL="0" marR="0" rtl="0" algn="l">
                <a:lnSpc>
                  <a:spcPct val="100000"/>
                </a:lnSpc>
                <a:spcBef>
                  <a:spcPts val="1600"/>
                </a:spcBef>
                <a:spcAft>
                  <a:spcPts val="0"/>
                </a:spcAft>
                <a:buNone/>
              </a:pPr>
              <a:r>
                <a:rPr b="0" i="0" lang="en-US" sz="2900" u="none" cap="none" strike="noStrike">
                  <a:solidFill>
                    <a:schemeClr val="dk1"/>
                  </a:solidFill>
                  <a:latin typeface="Consolas"/>
                  <a:ea typeface="Consolas"/>
                  <a:cs typeface="Consolas"/>
                  <a:sym typeface="Consolas"/>
                </a:rPr>
                <a:t>000001.json</a:t>
              </a:r>
              <a:endParaRPr sz="1900">
                <a:solidFill>
                  <a:schemeClr val="dk1"/>
                </a:solidFill>
              </a:endParaRPr>
            </a:p>
            <a:p>
              <a:pPr indent="0" lvl="0" marL="0" marR="0" rtl="0" algn="l">
                <a:lnSpc>
                  <a:spcPct val="100000"/>
                </a:lnSpc>
                <a:spcBef>
                  <a:spcPts val="1600"/>
                </a:spcBef>
                <a:spcAft>
                  <a:spcPts val="0"/>
                </a:spcAft>
                <a:buNone/>
              </a:pPr>
              <a:r>
                <a:rPr b="0" i="0" lang="en-US" sz="2900" u="none" cap="none" strike="noStrike">
                  <a:solidFill>
                    <a:schemeClr val="dk1"/>
                  </a:solidFill>
                  <a:latin typeface="Consolas"/>
                  <a:ea typeface="Consolas"/>
                  <a:cs typeface="Consolas"/>
                  <a:sym typeface="Consolas"/>
                </a:rPr>
                <a:t>000002.json</a:t>
              </a:r>
              <a:endParaRPr sz="1900">
                <a:solidFill>
                  <a:schemeClr val="dk1"/>
                </a:solidFill>
              </a:endParaRPr>
            </a:p>
          </p:txBody>
        </p:sp>
        <p:sp>
          <p:nvSpPr>
            <p:cNvPr id="1155" name="Google Shape;1155;g279a4a6f3d1_0_470"/>
            <p:cNvSpPr txBox="1"/>
            <p:nvPr/>
          </p:nvSpPr>
          <p:spPr>
            <a:xfrm>
              <a:off x="4691452" y="2828291"/>
              <a:ext cx="1489500" cy="574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dk1"/>
                  </a:solidFill>
                  <a:latin typeface="Consolas"/>
                  <a:ea typeface="Consolas"/>
                  <a:cs typeface="Consolas"/>
                  <a:sym typeface="Consolas"/>
                </a:rPr>
                <a:t>User 1</a:t>
              </a:r>
              <a:endParaRPr sz="1900">
                <a:solidFill>
                  <a:schemeClr val="dk1"/>
                </a:solidFill>
              </a:endParaRPr>
            </a:p>
          </p:txBody>
        </p:sp>
        <p:sp>
          <p:nvSpPr>
            <p:cNvPr id="1156" name="Google Shape;1156;g279a4a6f3d1_0_470"/>
            <p:cNvSpPr txBox="1"/>
            <p:nvPr/>
          </p:nvSpPr>
          <p:spPr>
            <a:xfrm>
              <a:off x="10228523" y="2828291"/>
              <a:ext cx="1489500" cy="574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dk1"/>
                  </a:solidFill>
                  <a:latin typeface="Consolas"/>
                  <a:ea typeface="Consolas"/>
                  <a:cs typeface="Consolas"/>
                  <a:sym typeface="Consolas"/>
                </a:rPr>
                <a:t>User 2</a:t>
              </a:r>
              <a:endParaRPr sz="1900">
                <a:solidFill>
                  <a:schemeClr val="dk1"/>
                </a:solidFill>
              </a:endParaRPr>
            </a:p>
          </p:txBody>
        </p:sp>
        <p:cxnSp>
          <p:nvCxnSpPr>
            <p:cNvPr id="1157" name="Google Shape;1157;g279a4a6f3d1_0_470"/>
            <p:cNvCxnSpPr>
              <a:stCxn id="1155" idx="3"/>
            </p:cNvCxnSpPr>
            <p:nvPr/>
          </p:nvCxnSpPr>
          <p:spPr>
            <a:xfrm flipH="1" rot="10800000">
              <a:off x="6180952" y="2828441"/>
              <a:ext cx="626100" cy="287100"/>
            </a:xfrm>
            <a:prstGeom prst="straightConnector1">
              <a:avLst/>
            </a:prstGeom>
            <a:noFill/>
            <a:ln cap="flat" cmpd="sng" w="25400">
              <a:solidFill>
                <a:schemeClr val="accent2"/>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158" name="Google Shape;1158;g279a4a6f3d1_0_470"/>
            <p:cNvCxnSpPr>
              <a:stCxn id="1156" idx="1"/>
            </p:cNvCxnSpPr>
            <p:nvPr/>
          </p:nvCxnSpPr>
          <p:spPr>
            <a:xfrm flipH="1">
              <a:off x="9333623" y="3115541"/>
              <a:ext cx="894900" cy="287100"/>
            </a:xfrm>
            <a:prstGeom prst="straightConnector1">
              <a:avLst/>
            </a:prstGeom>
            <a:noFill/>
            <a:ln cap="flat" cmpd="sng" w="25400">
              <a:solidFill>
                <a:schemeClr val="accent2"/>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159" name="Google Shape;1159;g279a4a6f3d1_0_470"/>
            <p:cNvCxnSpPr>
              <a:stCxn id="1155" idx="3"/>
            </p:cNvCxnSpPr>
            <p:nvPr/>
          </p:nvCxnSpPr>
          <p:spPr>
            <a:xfrm>
              <a:off x="6180952" y="3115541"/>
              <a:ext cx="626100" cy="935100"/>
            </a:xfrm>
            <a:prstGeom prst="straightConnector1">
              <a:avLst/>
            </a:prstGeom>
            <a:noFill/>
            <a:ln cap="flat" cmpd="sng" w="25400">
              <a:solidFill>
                <a:schemeClr val="dk2"/>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160" name="Google Shape;1160;g279a4a6f3d1_0_470"/>
            <p:cNvCxnSpPr>
              <a:stCxn id="1156" idx="1"/>
            </p:cNvCxnSpPr>
            <p:nvPr/>
          </p:nvCxnSpPr>
          <p:spPr>
            <a:xfrm flipH="1">
              <a:off x="9333623" y="3115541"/>
              <a:ext cx="894900" cy="935100"/>
            </a:xfrm>
            <a:prstGeom prst="straightConnector1">
              <a:avLst/>
            </a:prstGeom>
            <a:noFill/>
            <a:ln cap="flat" cmpd="sng" w="25400">
              <a:solidFill>
                <a:schemeClr val="accent2"/>
              </a:solidFill>
              <a:prstDash val="solid"/>
              <a:round/>
              <a:headEnd len="sm" w="sm" type="none"/>
              <a:tailEnd len="med" w="med" type="triangle"/>
            </a:ln>
            <a:effectLst>
              <a:outerShdw blurRad="40000" rotWithShape="0" dir="5400000" dist="20000">
                <a:srgbClr val="000000">
                  <a:alpha val="37650"/>
                </a:srgbClr>
              </a:outerShdw>
            </a:effectLst>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g279a4a6f3d1_0_483"/>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a:t>Solving Conflicts Optimistically</a:t>
            </a:r>
            <a:endParaRPr/>
          </a:p>
        </p:txBody>
      </p:sp>
      <p:sp>
        <p:nvSpPr>
          <p:cNvPr id="1166" name="Google Shape;1166;g279a4a6f3d1_0_483"/>
          <p:cNvSpPr txBox="1"/>
          <p:nvPr>
            <p:ph idx="1" type="body"/>
          </p:nvPr>
        </p:nvSpPr>
        <p:spPr>
          <a:xfrm>
            <a:off x="762014" y="1988825"/>
            <a:ext cx="33738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Font typeface="DM Sans Light"/>
              <a:buAutoNum type="arabicPeriod"/>
            </a:pPr>
            <a:r>
              <a:rPr lang="en-US">
                <a:latin typeface="DM Sans Light"/>
                <a:ea typeface="DM Sans Light"/>
                <a:cs typeface="DM Sans Light"/>
                <a:sym typeface="DM Sans Light"/>
              </a:rPr>
              <a:t>Record Start Version</a:t>
            </a:r>
            <a:endParaRPr>
              <a:latin typeface="DM Sans Light"/>
              <a:ea typeface="DM Sans Light"/>
              <a:cs typeface="DM Sans Light"/>
              <a:sym typeface="DM Sans Light"/>
            </a:endParaRPr>
          </a:p>
          <a:p>
            <a:pPr indent="-381000" lvl="0" marL="457200" rtl="0" algn="l">
              <a:lnSpc>
                <a:spcPct val="100000"/>
              </a:lnSpc>
              <a:spcBef>
                <a:spcPts val="0"/>
              </a:spcBef>
              <a:spcAft>
                <a:spcPts val="0"/>
              </a:spcAft>
              <a:buSzPts val="2400"/>
              <a:buFont typeface="DM Sans Light"/>
              <a:buAutoNum type="arabicPeriod"/>
            </a:pPr>
            <a:r>
              <a:rPr lang="en-US">
                <a:latin typeface="DM Sans Light"/>
                <a:ea typeface="DM Sans Light"/>
                <a:cs typeface="DM Sans Light"/>
                <a:sym typeface="DM Sans Light"/>
              </a:rPr>
              <a:t>Record reads/writes</a:t>
            </a:r>
            <a:endParaRPr>
              <a:latin typeface="DM Sans Light"/>
              <a:ea typeface="DM Sans Light"/>
              <a:cs typeface="DM Sans Light"/>
              <a:sym typeface="DM Sans Light"/>
            </a:endParaRPr>
          </a:p>
          <a:p>
            <a:pPr indent="-381000" lvl="0" marL="457200" rtl="0" algn="l">
              <a:lnSpc>
                <a:spcPct val="100000"/>
              </a:lnSpc>
              <a:spcBef>
                <a:spcPts val="0"/>
              </a:spcBef>
              <a:spcAft>
                <a:spcPts val="0"/>
              </a:spcAft>
              <a:buSzPts val="2400"/>
              <a:buFont typeface="DM Sans Light"/>
              <a:buAutoNum type="arabicPeriod"/>
            </a:pPr>
            <a:r>
              <a:rPr lang="en-US">
                <a:latin typeface="DM Sans Light"/>
                <a:ea typeface="DM Sans Light"/>
                <a:cs typeface="DM Sans Light"/>
                <a:sym typeface="DM Sans Light"/>
              </a:rPr>
              <a:t>Attempt commit</a:t>
            </a:r>
            <a:endParaRPr>
              <a:latin typeface="DM Sans Light"/>
              <a:ea typeface="DM Sans Light"/>
              <a:cs typeface="DM Sans Light"/>
              <a:sym typeface="DM Sans Light"/>
            </a:endParaRPr>
          </a:p>
          <a:p>
            <a:pPr indent="-381000" lvl="0" marL="457200" rtl="0" algn="l">
              <a:lnSpc>
                <a:spcPct val="100000"/>
              </a:lnSpc>
              <a:spcBef>
                <a:spcPts val="0"/>
              </a:spcBef>
              <a:spcAft>
                <a:spcPts val="0"/>
              </a:spcAft>
              <a:buSzPts val="2400"/>
              <a:buFont typeface="DM Sans Light"/>
              <a:buAutoNum type="arabicPeriod"/>
            </a:pPr>
            <a:r>
              <a:rPr lang="en-US">
                <a:latin typeface="DM Sans Light"/>
                <a:ea typeface="DM Sans Light"/>
                <a:cs typeface="DM Sans Light"/>
                <a:sym typeface="DM Sans Light"/>
              </a:rPr>
              <a:t>If someone else wins, check if anything you read has changed</a:t>
            </a:r>
            <a:endParaRPr>
              <a:latin typeface="DM Sans Light"/>
              <a:ea typeface="DM Sans Light"/>
              <a:cs typeface="DM Sans Light"/>
              <a:sym typeface="DM Sans Light"/>
            </a:endParaRPr>
          </a:p>
          <a:p>
            <a:pPr indent="-381000" lvl="0" marL="457200" rtl="0" algn="l">
              <a:lnSpc>
                <a:spcPct val="100000"/>
              </a:lnSpc>
              <a:spcBef>
                <a:spcPts val="0"/>
              </a:spcBef>
              <a:spcAft>
                <a:spcPts val="0"/>
              </a:spcAft>
              <a:buSzPts val="2400"/>
              <a:buFont typeface="DM Sans Light"/>
              <a:buAutoNum type="arabicPeriod"/>
            </a:pPr>
            <a:r>
              <a:rPr lang="en-US">
                <a:latin typeface="DM Sans Light"/>
                <a:ea typeface="DM Sans Light"/>
                <a:cs typeface="DM Sans Light"/>
                <a:sym typeface="DM Sans Light"/>
              </a:rPr>
              <a:t>Try again</a:t>
            </a:r>
            <a:endParaRPr>
              <a:latin typeface="DM Sans Light"/>
              <a:ea typeface="DM Sans Light"/>
              <a:cs typeface="DM Sans Light"/>
              <a:sym typeface="DM Sans Light"/>
            </a:endParaRPr>
          </a:p>
        </p:txBody>
      </p:sp>
      <p:grpSp>
        <p:nvGrpSpPr>
          <p:cNvPr id="1167" name="Google Shape;1167;g279a4a6f3d1_0_483"/>
          <p:cNvGrpSpPr/>
          <p:nvPr/>
        </p:nvGrpSpPr>
        <p:grpSpPr>
          <a:xfrm>
            <a:off x="5096902" y="1770367"/>
            <a:ext cx="6921844" cy="2883520"/>
            <a:chOff x="5095373" y="1770367"/>
            <a:chExt cx="6919768" cy="2883520"/>
          </a:xfrm>
        </p:grpSpPr>
        <p:sp>
          <p:nvSpPr>
            <p:cNvPr id="1168" name="Google Shape;1168;g279a4a6f3d1_0_483"/>
            <p:cNvSpPr txBox="1"/>
            <p:nvPr/>
          </p:nvSpPr>
          <p:spPr>
            <a:xfrm>
              <a:off x="7563617" y="2766287"/>
              <a:ext cx="2526300" cy="18876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dk1"/>
                  </a:solidFill>
                  <a:latin typeface="Consolas"/>
                  <a:ea typeface="Consolas"/>
                  <a:cs typeface="Consolas"/>
                  <a:sym typeface="Consolas"/>
                </a:rPr>
                <a:t>000000.json</a:t>
              </a:r>
              <a:endParaRPr sz="1900">
                <a:solidFill>
                  <a:schemeClr val="dk1"/>
                </a:solidFill>
              </a:endParaRPr>
            </a:p>
            <a:p>
              <a:pPr indent="0" lvl="0" marL="0" marR="0" rtl="0" algn="l">
                <a:lnSpc>
                  <a:spcPct val="100000"/>
                </a:lnSpc>
                <a:spcBef>
                  <a:spcPts val="1600"/>
                </a:spcBef>
                <a:spcAft>
                  <a:spcPts val="0"/>
                </a:spcAft>
                <a:buNone/>
              </a:pPr>
              <a:r>
                <a:rPr b="0" i="0" lang="en-US" sz="2900" u="none" cap="none" strike="noStrike">
                  <a:solidFill>
                    <a:schemeClr val="dk1"/>
                  </a:solidFill>
                  <a:latin typeface="Consolas"/>
                  <a:ea typeface="Consolas"/>
                  <a:cs typeface="Consolas"/>
                  <a:sym typeface="Consolas"/>
                </a:rPr>
                <a:t>000001.json</a:t>
              </a:r>
              <a:endParaRPr sz="1900">
                <a:solidFill>
                  <a:schemeClr val="dk1"/>
                </a:solidFill>
              </a:endParaRPr>
            </a:p>
            <a:p>
              <a:pPr indent="0" lvl="0" marL="0" marR="0" rtl="0" algn="l">
                <a:lnSpc>
                  <a:spcPct val="100000"/>
                </a:lnSpc>
                <a:spcBef>
                  <a:spcPts val="1600"/>
                </a:spcBef>
                <a:spcAft>
                  <a:spcPts val="0"/>
                </a:spcAft>
                <a:buNone/>
              </a:pPr>
              <a:r>
                <a:rPr b="0" i="0" lang="en-US" sz="2900" u="none" cap="none" strike="noStrike">
                  <a:solidFill>
                    <a:schemeClr val="dk1"/>
                  </a:solidFill>
                  <a:latin typeface="Consolas"/>
                  <a:ea typeface="Consolas"/>
                  <a:cs typeface="Consolas"/>
                  <a:sym typeface="Consolas"/>
                </a:rPr>
                <a:t>000002.json</a:t>
              </a:r>
              <a:endParaRPr sz="1900">
                <a:solidFill>
                  <a:schemeClr val="dk1"/>
                </a:solidFill>
              </a:endParaRPr>
            </a:p>
          </p:txBody>
        </p:sp>
        <p:sp>
          <p:nvSpPr>
            <p:cNvPr id="1169" name="Google Shape;1169;g279a4a6f3d1_0_483"/>
            <p:cNvSpPr txBox="1"/>
            <p:nvPr/>
          </p:nvSpPr>
          <p:spPr>
            <a:xfrm>
              <a:off x="5095373" y="2766287"/>
              <a:ext cx="1521600" cy="5337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700" u="none" cap="none" strike="noStrike">
                  <a:solidFill>
                    <a:schemeClr val="dk1"/>
                  </a:solidFill>
                  <a:latin typeface="Consolas"/>
                  <a:ea typeface="Consolas"/>
                  <a:cs typeface="Consolas"/>
                  <a:sym typeface="Consolas"/>
                </a:rPr>
                <a:t>User 1</a:t>
              </a:r>
              <a:endParaRPr sz="1900">
                <a:solidFill>
                  <a:schemeClr val="dk1"/>
                </a:solidFill>
              </a:endParaRPr>
            </a:p>
          </p:txBody>
        </p:sp>
        <p:sp>
          <p:nvSpPr>
            <p:cNvPr id="1170" name="Google Shape;1170;g279a4a6f3d1_0_483"/>
            <p:cNvSpPr txBox="1"/>
            <p:nvPr/>
          </p:nvSpPr>
          <p:spPr>
            <a:xfrm>
              <a:off x="10650141" y="2766287"/>
              <a:ext cx="1365000" cy="5337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1" i="0" lang="en-US" sz="2700" u="none" cap="none" strike="noStrike">
                  <a:solidFill>
                    <a:schemeClr val="dk1"/>
                  </a:solidFill>
                  <a:latin typeface="Consolas"/>
                  <a:ea typeface="Consolas"/>
                  <a:cs typeface="Consolas"/>
                  <a:sym typeface="Consolas"/>
                </a:rPr>
                <a:t>User 2</a:t>
              </a:r>
              <a:endParaRPr sz="1900">
                <a:solidFill>
                  <a:schemeClr val="dk1"/>
                </a:solidFill>
              </a:endParaRPr>
            </a:p>
          </p:txBody>
        </p:sp>
        <p:cxnSp>
          <p:nvCxnSpPr>
            <p:cNvPr id="1171" name="Google Shape;1171;g279a4a6f3d1_0_483"/>
            <p:cNvCxnSpPr/>
            <p:nvPr/>
          </p:nvCxnSpPr>
          <p:spPr>
            <a:xfrm>
              <a:off x="10053360" y="3089939"/>
              <a:ext cx="6150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172" name="Google Shape;1172;g279a4a6f3d1_0_483"/>
            <p:cNvCxnSpPr/>
            <p:nvPr/>
          </p:nvCxnSpPr>
          <p:spPr>
            <a:xfrm rot="10800000">
              <a:off x="6846157" y="3089937"/>
              <a:ext cx="6450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173" name="Google Shape;1173;g279a4a6f3d1_0_483"/>
            <p:cNvCxnSpPr>
              <a:stCxn id="1169" idx="2"/>
              <a:endCxn id="1168" idx="1"/>
            </p:cNvCxnSpPr>
            <p:nvPr/>
          </p:nvCxnSpPr>
          <p:spPr>
            <a:xfrm>
              <a:off x="5856173" y="3299987"/>
              <a:ext cx="1707300" cy="410100"/>
            </a:xfrm>
            <a:prstGeom prst="straightConnector1">
              <a:avLst/>
            </a:prstGeom>
            <a:noFill/>
            <a:ln cap="flat" cmpd="sng" w="25400">
              <a:solidFill>
                <a:schemeClr val="accent2"/>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174" name="Google Shape;1174;g279a4a6f3d1_0_483"/>
            <p:cNvCxnSpPr>
              <a:stCxn id="1170" idx="2"/>
              <a:endCxn id="1168" idx="3"/>
            </p:cNvCxnSpPr>
            <p:nvPr/>
          </p:nvCxnSpPr>
          <p:spPr>
            <a:xfrm flipH="1">
              <a:off x="10090041" y="3299987"/>
              <a:ext cx="1242600" cy="410100"/>
            </a:xfrm>
            <a:prstGeom prst="straightConnector1">
              <a:avLst/>
            </a:prstGeom>
            <a:noFill/>
            <a:ln cap="flat" cmpd="sng" w="25400">
              <a:solidFill>
                <a:schemeClr val="dk2"/>
              </a:solidFill>
              <a:prstDash val="solid"/>
              <a:round/>
              <a:headEnd len="sm" w="sm" type="none"/>
              <a:tailEnd len="med" w="med" type="triangle"/>
            </a:ln>
            <a:effectLst>
              <a:outerShdw blurRad="40000" rotWithShape="0" dir="5400000" dist="20000">
                <a:srgbClr val="000000">
                  <a:alpha val="37650"/>
                </a:srgbClr>
              </a:outerShdw>
            </a:effectLst>
          </p:spPr>
        </p:cxnSp>
        <p:cxnSp>
          <p:nvCxnSpPr>
            <p:cNvPr id="1175" name="Google Shape;1175;g279a4a6f3d1_0_483"/>
            <p:cNvCxnSpPr>
              <a:stCxn id="1170" idx="2"/>
            </p:cNvCxnSpPr>
            <p:nvPr/>
          </p:nvCxnSpPr>
          <p:spPr>
            <a:xfrm flipH="1">
              <a:off x="10089741" y="3299987"/>
              <a:ext cx="1242900" cy="1089600"/>
            </a:xfrm>
            <a:prstGeom prst="straightConnector1">
              <a:avLst/>
            </a:prstGeom>
            <a:noFill/>
            <a:ln cap="flat" cmpd="sng" w="25400">
              <a:solidFill>
                <a:schemeClr val="accent2"/>
              </a:solidFill>
              <a:prstDash val="solid"/>
              <a:round/>
              <a:headEnd len="sm" w="sm" type="none"/>
              <a:tailEnd len="med" w="med" type="triangle"/>
            </a:ln>
            <a:effectLst>
              <a:outerShdw blurRad="40000" rotWithShape="0" dir="5400000" dist="20000">
                <a:srgbClr val="000000">
                  <a:alpha val="37650"/>
                </a:srgbClr>
              </a:outerShdw>
            </a:effectLst>
          </p:spPr>
        </p:cxnSp>
        <p:sp>
          <p:nvSpPr>
            <p:cNvPr id="1176" name="Google Shape;1176;g279a4a6f3d1_0_483"/>
            <p:cNvSpPr/>
            <p:nvPr/>
          </p:nvSpPr>
          <p:spPr>
            <a:xfrm>
              <a:off x="5203955" y="2245803"/>
              <a:ext cx="1861500" cy="451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100" u="none" cap="none" strike="noStrike">
                  <a:solidFill>
                    <a:schemeClr val="accent1"/>
                  </a:solidFill>
                  <a:latin typeface="Source Sans Pro"/>
                  <a:ea typeface="Source Sans Pro"/>
                  <a:cs typeface="Source Sans Pro"/>
                  <a:sym typeface="Source Sans Pro"/>
                </a:rPr>
                <a:t>Write: Append</a:t>
              </a:r>
              <a:endParaRPr sz="1900"/>
            </a:p>
          </p:txBody>
        </p:sp>
        <p:sp>
          <p:nvSpPr>
            <p:cNvPr id="1177" name="Google Shape;1177;g279a4a6f3d1_0_483"/>
            <p:cNvSpPr/>
            <p:nvPr/>
          </p:nvSpPr>
          <p:spPr>
            <a:xfrm>
              <a:off x="5204875" y="1770367"/>
              <a:ext cx="1869900" cy="451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100" u="none" cap="none" strike="noStrike">
                  <a:solidFill>
                    <a:schemeClr val="accent1"/>
                  </a:solidFill>
                  <a:latin typeface="Source Sans Pro"/>
                  <a:ea typeface="Source Sans Pro"/>
                  <a:cs typeface="Source Sans Pro"/>
                  <a:sym typeface="Source Sans Pro"/>
                </a:rPr>
                <a:t>Read: Schema</a:t>
              </a:r>
              <a:endParaRPr sz="1900"/>
            </a:p>
          </p:txBody>
        </p:sp>
        <p:sp>
          <p:nvSpPr>
            <p:cNvPr id="1178" name="Google Shape;1178;g279a4a6f3d1_0_483"/>
            <p:cNvSpPr/>
            <p:nvPr/>
          </p:nvSpPr>
          <p:spPr>
            <a:xfrm>
              <a:off x="9903545" y="2297875"/>
              <a:ext cx="1861500" cy="451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100" u="none" cap="none" strike="noStrike">
                  <a:solidFill>
                    <a:schemeClr val="accent1"/>
                  </a:solidFill>
                  <a:latin typeface="Source Sans Pro"/>
                  <a:ea typeface="Source Sans Pro"/>
                  <a:cs typeface="Source Sans Pro"/>
                  <a:sym typeface="Source Sans Pro"/>
                </a:rPr>
                <a:t>Write: Append</a:t>
              </a:r>
              <a:endParaRPr sz="1900"/>
            </a:p>
          </p:txBody>
        </p:sp>
        <p:sp>
          <p:nvSpPr>
            <p:cNvPr id="1179" name="Google Shape;1179;g279a4a6f3d1_0_483"/>
            <p:cNvSpPr/>
            <p:nvPr/>
          </p:nvSpPr>
          <p:spPr>
            <a:xfrm>
              <a:off x="9904464" y="1822439"/>
              <a:ext cx="1869900" cy="451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100" u="none" cap="none" strike="noStrike">
                  <a:solidFill>
                    <a:schemeClr val="accent1"/>
                  </a:solidFill>
                  <a:latin typeface="Source Sans Pro"/>
                  <a:ea typeface="Source Sans Pro"/>
                  <a:cs typeface="Source Sans Pro"/>
                  <a:sym typeface="Source Sans Pro"/>
                </a:rPr>
                <a:t>Read: Schema</a:t>
              </a:r>
              <a:endParaRPr sz="19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g279a4a6f3d1_0_5"/>
          <p:cNvSpPr txBox="1"/>
          <p:nvPr>
            <p:ph idx="12" type="sldNum"/>
          </p:nvPr>
        </p:nvSpPr>
        <p:spPr>
          <a:xfrm>
            <a:off x="14797195" y="8631067"/>
            <a:ext cx="432300" cy="248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672" name="Google Shape;672;g279a4a6f3d1_0_5"/>
          <p:cNvSpPr txBox="1"/>
          <p:nvPr>
            <p:ph type="ctrTitle"/>
          </p:nvPr>
        </p:nvSpPr>
        <p:spPr>
          <a:xfrm>
            <a:off x="406288" y="1990032"/>
            <a:ext cx="7200900" cy="3183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5600"/>
              <a:buNone/>
            </a:pPr>
            <a:r>
              <a:rPr lang="en-US"/>
              <a:t>Deep Dive into Delta Lake and </a:t>
            </a:r>
            <a:r>
              <a:rPr lang="en-US">
                <a:extLst>
                  <a:ext uri="http://customooxmlschemas.google.com/">
                    <go:slidesCustomData xmlns:go="http://customooxmlschemas.google.com/" textRoundtripDataId="0"/>
                  </a:ext>
                </a:extLst>
              </a:rPr>
              <a:t>UniF</a:t>
            </a:r>
            <a:r>
              <a:rPr lang="en-US"/>
              <a:t>orm</a:t>
            </a:r>
            <a:endParaRPr/>
          </a:p>
          <a:p>
            <a:pPr indent="0" lvl="0" marL="0" rtl="0" algn="l">
              <a:lnSpc>
                <a:spcPct val="90000"/>
              </a:lnSpc>
              <a:spcBef>
                <a:spcPts val="0"/>
              </a:spcBef>
              <a:spcAft>
                <a:spcPts val="0"/>
              </a:spcAft>
              <a:buSzPts val="5600"/>
              <a:buNone/>
            </a:pPr>
            <a:r>
              <a:t/>
            </a:r>
            <a:endParaRPr/>
          </a:p>
        </p:txBody>
      </p:sp>
      <p:sp>
        <p:nvSpPr>
          <p:cNvPr id="673" name="Google Shape;673;g279a4a6f3d1_0_5"/>
          <p:cNvSpPr txBox="1"/>
          <p:nvPr>
            <p:ph idx="1" type="subTitle"/>
          </p:nvPr>
        </p:nvSpPr>
        <p:spPr>
          <a:xfrm>
            <a:off x="406288" y="7674667"/>
            <a:ext cx="7016400" cy="65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US"/>
              <a:t>Author Name</a:t>
            </a:r>
            <a:br>
              <a:rPr lang="en-US"/>
            </a:br>
            <a:r>
              <a:rPr lang="en-US"/>
              <a:t>Date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g279a4a6f3d1_0_501"/>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solidFill>
                  <a:schemeClr val="accent5"/>
                </a:solidFill>
              </a:rPr>
              <a:t>‹#›</a:t>
            </a:fld>
            <a:endParaRPr>
              <a:solidFill>
                <a:schemeClr val="accent5"/>
              </a:solidFill>
            </a:endParaRPr>
          </a:p>
        </p:txBody>
      </p:sp>
      <p:sp>
        <p:nvSpPr>
          <p:cNvPr id="1185" name="Google Shape;1185;g279a4a6f3d1_0_501"/>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Transactions and reliability are great, but what about performance?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g279a4a6f3d1_0_506"/>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a:t>Handling Massive Metadata</a:t>
            </a:r>
            <a:endParaRPr/>
          </a:p>
        </p:txBody>
      </p:sp>
      <p:sp>
        <p:nvSpPr>
          <p:cNvPr id="1191" name="Google Shape;1191;g279a4a6f3d1_0_506"/>
          <p:cNvSpPr txBox="1"/>
          <p:nvPr>
            <p:ph idx="1" type="body"/>
          </p:nvPr>
        </p:nvSpPr>
        <p:spPr>
          <a:xfrm>
            <a:off x="762016" y="1988825"/>
            <a:ext cx="10438800" cy="41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a:latin typeface="DM Sans Light"/>
                <a:ea typeface="DM Sans Light"/>
                <a:cs typeface="DM Sans Light"/>
                <a:sym typeface="DM Sans Light"/>
              </a:rPr>
              <a:t>Large tables can have millions of files.  Delta Lake can use a distributed engine for scaling</a:t>
            </a:r>
            <a:endParaRPr>
              <a:latin typeface="DM Sans Light"/>
              <a:ea typeface="DM Sans Light"/>
              <a:cs typeface="DM Sans Light"/>
              <a:sym typeface="DM Sans Light"/>
            </a:endParaRPr>
          </a:p>
        </p:txBody>
      </p:sp>
      <p:sp>
        <p:nvSpPr>
          <p:cNvPr id="1192" name="Google Shape;1192;g279a4a6f3d1_0_506"/>
          <p:cNvSpPr txBox="1"/>
          <p:nvPr/>
        </p:nvSpPr>
        <p:spPr>
          <a:xfrm>
            <a:off x="600936" y="3134271"/>
            <a:ext cx="2941500" cy="12312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accent2"/>
                </a:solidFill>
                <a:latin typeface="Consolas"/>
                <a:ea typeface="Consolas"/>
                <a:cs typeface="Consolas"/>
                <a:sym typeface="Consolas"/>
              </a:rPr>
              <a:t>Add 1.parquet</a:t>
            </a:r>
            <a:endParaRPr sz="1900">
              <a:solidFill>
                <a:schemeClr val="accent2"/>
              </a:solidFill>
            </a:endParaRPr>
          </a:p>
          <a:p>
            <a:pPr indent="0" lvl="0" marL="0" marR="0" rtl="0" algn="l">
              <a:lnSpc>
                <a:spcPct val="100000"/>
              </a:lnSpc>
              <a:spcBef>
                <a:spcPts val="1600"/>
              </a:spcBef>
              <a:spcAft>
                <a:spcPts val="0"/>
              </a:spcAft>
              <a:buNone/>
            </a:pPr>
            <a:r>
              <a:rPr b="0" i="0" lang="en-US" sz="2900" u="none" cap="none" strike="noStrike">
                <a:solidFill>
                  <a:schemeClr val="accent2"/>
                </a:solidFill>
                <a:latin typeface="Consolas"/>
                <a:ea typeface="Consolas"/>
                <a:cs typeface="Consolas"/>
                <a:sym typeface="Consolas"/>
              </a:rPr>
              <a:t>Add 2.parquet</a:t>
            </a:r>
            <a:endParaRPr sz="1900">
              <a:solidFill>
                <a:schemeClr val="accent2"/>
              </a:solidFill>
            </a:endParaRPr>
          </a:p>
        </p:txBody>
      </p:sp>
      <p:sp>
        <p:nvSpPr>
          <p:cNvPr id="1193" name="Google Shape;1193;g279a4a6f3d1_0_506"/>
          <p:cNvSpPr txBox="1"/>
          <p:nvPr/>
        </p:nvSpPr>
        <p:spPr>
          <a:xfrm>
            <a:off x="600936" y="4343167"/>
            <a:ext cx="3563100" cy="18876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dk2"/>
                </a:solidFill>
                <a:latin typeface="Consolas"/>
                <a:ea typeface="Consolas"/>
                <a:cs typeface="Consolas"/>
                <a:sym typeface="Consolas"/>
              </a:rPr>
              <a:t>Remove 1.parquet</a:t>
            </a:r>
            <a:endParaRPr sz="1900">
              <a:solidFill>
                <a:schemeClr val="dk2"/>
              </a:solidFill>
            </a:endParaRPr>
          </a:p>
          <a:p>
            <a:pPr indent="0" lvl="0" marL="0" marR="0" rtl="0" algn="l">
              <a:lnSpc>
                <a:spcPct val="100000"/>
              </a:lnSpc>
              <a:spcBef>
                <a:spcPts val="1600"/>
              </a:spcBef>
              <a:spcAft>
                <a:spcPts val="0"/>
              </a:spcAft>
              <a:buNone/>
            </a:pPr>
            <a:r>
              <a:rPr b="0" i="0" lang="en-US" sz="2900" u="none" cap="none" strike="noStrike">
                <a:solidFill>
                  <a:schemeClr val="dk2"/>
                </a:solidFill>
                <a:latin typeface="Consolas"/>
                <a:ea typeface="Consolas"/>
                <a:cs typeface="Consolas"/>
                <a:sym typeface="Consolas"/>
              </a:rPr>
              <a:t>Remove 2.parquet</a:t>
            </a:r>
            <a:endParaRPr sz="1900">
              <a:solidFill>
                <a:schemeClr val="dk2"/>
              </a:solidFill>
            </a:endParaRPr>
          </a:p>
          <a:p>
            <a:pPr indent="0" lvl="0" marL="0" marR="0" rtl="0" algn="l">
              <a:lnSpc>
                <a:spcPct val="100000"/>
              </a:lnSpc>
              <a:spcBef>
                <a:spcPts val="1600"/>
              </a:spcBef>
              <a:spcAft>
                <a:spcPts val="0"/>
              </a:spcAft>
              <a:buNone/>
            </a:pPr>
            <a:r>
              <a:rPr b="0" i="0" lang="en-US" sz="2900" u="none" cap="none" strike="noStrike">
                <a:solidFill>
                  <a:schemeClr val="accent2"/>
                </a:solidFill>
                <a:latin typeface="Consolas"/>
                <a:ea typeface="Consolas"/>
                <a:cs typeface="Consolas"/>
                <a:sym typeface="Consolas"/>
              </a:rPr>
              <a:t>Add 3.parquet</a:t>
            </a:r>
            <a:endParaRPr sz="1900">
              <a:solidFill>
                <a:schemeClr val="accent2"/>
              </a:solidFill>
            </a:endParaRPr>
          </a:p>
        </p:txBody>
      </p:sp>
      <p:sp>
        <p:nvSpPr>
          <p:cNvPr id="1194" name="Google Shape;1194;g279a4a6f3d1_0_506"/>
          <p:cNvSpPr/>
          <p:nvPr/>
        </p:nvSpPr>
        <p:spPr>
          <a:xfrm>
            <a:off x="4164304" y="3134271"/>
            <a:ext cx="474600" cy="3096300"/>
          </a:xfrm>
          <a:prstGeom prst="rightBrace">
            <a:avLst>
              <a:gd fmla="val 8333"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dk1"/>
              </a:solidFill>
              <a:latin typeface="Arial"/>
              <a:ea typeface="Arial"/>
              <a:cs typeface="Arial"/>
              <a:sym typeface="Arial"/>
            </a:endParaRPr>
          </a:p>
        </p:txBody>
      </p:sp>
      <p:cxnSp>
        <p:nvCxnSpPr>
          <p:cNvPr id="1195" name="Google Shape;1195;g279a4a6f3d1_0_506"/>
          <p:cNvCxnSpPr/>
          <p:nvPr/>
        </p:nvCxnSpPr>
        <p:spPr>
          <a:xfrm>
            <a:off x="6597398" y="4682567"/>
            <a:ext cx="4431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pic>
        <p:nvPicPr>
          <p:cNvPr id="1196" name="Google Shape;1196;g279a4a6f3d1_0_506"/>
          <p:cNvPicPr preferRelativeResize="0"/>
          <p:nvPr/>
        </p:nvPicPr>
        <p:blipFill rotWithShape="1">
          <a:blip r:embed="rId3">
            <a:alphaModFix/>
          </a:blip>
          <a:srcRect b="0" l="0" r="0" t="0"/>
          <a:stretch/>
        </p:blipFill>
        <p:spPr>
          <a:xfrm>
            <a:off x="7161990" y="3788247"/>
            <a:ext cx="1643203" cy="1788192"/>
          </a:xfrm>
          <a:prstGeom prst="rect">
            <a:avLst/>
          </a:prstGeom>
          <a:noFill/>
          <a:ln>
            <a:noFill/>
          </a:ln>
        </p:spPr>
      </p:pic>
      <p:cxnSp>
        <p:nvCxnSpPr>
          <p:cNvPr id="1197" name="Google Shape;1197;g279a4a6f3d1_0_506"/>
          <p:cNvCxnSpPr/>
          <p:nvPr/>
        </p:nvCxnSpPr>
        <p:spPr>
          <a:xfrm>
            <a:off x="8805604" y="4699449"/>
            <a:ext cx="4431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pic>
        <p:nvPicPr>
          <p:cNvPr id="1198" name="Google Shape;1198;g279a4a6f3d1_0_506"/>
          <p:cNvPicPr preferRelativeResize="0"/>
          <p:nvPr/>
        </p:nvPicPr>
        <p:blipFill rotWithShape="1">
          <a:blip r:embed="rId4">
            <a:alphaModFix/>
          </a:blip>
          <a:srcRect b="0" l="0" r="0" t="0"/>
          <a:stretch/>
        </p:blipFill>
        <p:spPr>
          <a:xfrm flipH="1">
            <a:off x="9409029" y="2907060"/>
            <a:ext cx="1435748" cy="1435747"/>
          </a:xfrm>
          <a:prstGeom prst="rect">
            <a:avLst/>
          </a:prstGeom>
          <a:noFill/>
          <a:ln>
            <a:noFill/>
          </a:ln>
        </p:spPr>
      </p:pic>
      <p:sp>
        <p:nvSpPr>
          <p:cNvPr id="1199" name="Google Shape;1199;g279a4a6f3d1_0_506"/>
          <p:cNvSpPr txBox="1"/>
          <p:nvPr/>
        </p:nvSpPr>
        <p:spPr>
          <a:xfrm>
            <a:off x="6961935" y="3230615"/>
            <a:ext cx="2043600" cy="574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lt1"/>
                </a:solidFill>
                <a:latin typeface="Source Sans Pro"/>
                <a:ea typeface="Source Sans Pro"/>
                <a:cs typeface="Source Sans Pro"/>
                <a:sym typeface="Source Sans Pro"/>
              </a:rPr>
              <a:t>Checkpoint</a:t>
            </a:r>
            <a:endParaRPr sz="1900"/>
          </a:p>
        </p:txBody>
      </p:sp>
      <p:pic>
        <p:nvPicPr>
          <p:cNvPr descr="A close up of a logo&#10;&#10;Description automatically generated" id="1200" name="Google Shape;1200;g279a4a6f3d1_0_506"/>
          <p:cNvPicPr preferRelativeResize="0"/>
          <p:nvPr/>
        </p:nvPicPr>
        <p:blipFill rotWithShape="1">
          <a:blip r:embed="rId5">
            <a:alphaModFix/>
          </a:blip>
          <a:srcRect b="0" l="0" r="0" t="0"/>
          <a:stretch/>
        </p:blipFill>
        <p:spPr>
          <a:xfrm>
            <a:off x="5111835" y="4305875"/>
            <a:ext cx="1446707" cy="752925"/>
          </a:xfrm>
          <a:prstGeom prst="rect">
            <a:avLst/>
          </a:prstGeom>
          <a:noFill/>
          <a:ln>
            <a:noFill/>
          </a:ln>
        </p:spPr>
      </p:pic>
      <p:pic>
        <p:nvPicPr>
          <p:cNvPr descr="A close up of a logo&#10;&#10;Description automatically generated" id="1201" name="Google Shape;1201;g279a4a6f3d1_0_506"/>
          <p:cNvPicPr preferRelativeResize="0"/>
          <p:nvPr/>
        </p:nvPicPr>
        <p:blipFill rotWithShape="1">
          <a:blip r:embed="rId5">
            <a:alphaModFix/>
          </a:blip>
          <a:srcRect b="0" l="0" r="0" t="0"/>
          <a:stretch/>
        </p:blipFill>
        <p:spPr>
          <a:xfrm>
            <a:off x="9474001" y="4305863"/>
            <a:ext cx="1446707" cy="752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g279a4a6f3d1_0_521"/>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a:t>Updating Delta Lake’s State</a:t>
            </a:r>
            <a:endParaRPr/>
          </a:p>
        </p:txBody>
      </p:sp>
      <p:sp>
        <p:nvSpPr>
          <p:cNvPr id="1207" name="Google Shape;1207;g279a4a6f3d1_0_521"/>
          <p:cNvSpPr txBox="1"/>
          <p:nvPr>
            <p:ph idx="1" type="body"/>
          </p:nvPr>
        </p:nvSpPr>
        <p:spPr>
          <a:xfrm>
            <a:off x="762016" y="1595550"/>
            <a:ext cx="10438800" cy="4543200"/>
          </a:xfrm>
          <a:prstGeom prst="rect">
            <a:avLst/>
          </a:prstGeom>
        </p:spPr>
        <p:txBody>
          <a:bodyPr anchorCtr="0" anchor="t" bIns="0" lIns="0" spcFirstLastPara="1" rIns="0" wrap="square" tIns="0">
            <a:noAutofit/>
          </a:bodyPr>
          <a:lstStyle/>
          <a:p>
            <a:pPr indent="0" lvl="0" marL="0" rtl="0" algn="l">
              <a:lnSpc>
                <a:spcPct val="100000"/>
              </a:lnSpc>
              <a:spcBef>
                <a:spcPts val="1600"/>
              </a:spcBef>
              <a:spcAft>
                <a:spcPts val="0"/>
              </a:spcAft>
              <a:buNone/>
            </a:pPr>
            <a:r>
              <a:rPr lang="en-US" sz="2000">
                <a:latin typeface="Consolas"/>
                <a:ea typeface="Consolas"/>
                <a:cs typeface="Consolas"/>
                <a:sym typeface="Consolas"/>
              </a:rPr>
              <a:t>000000.json</a:t>
            </a:r>
            <a:endParaRPr sz="2000">
              <a:latin typeface="Consolas"/>
              <a:ea typeface="Consolas"/>
              <a:cs typeface="Consolas"/>
              <a:sym typeface="Consolas"/>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000001.json</a:t>
            </a:r>
            <a:endParaRPr sz="2000">
              <a:latin typeface="Consolas"/>
              <a:ea typeface="Consolas"/>
              <a:cs typeface="Consolas"/>
              <a:sym typeface="Consolas"/>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000002.json</a:t>
            </a:r>
            <a:endParaRPr sz="2000">
              <a:latin typeface="Consolas"/>
              <a:ea typeface="Consolas"/>
              <a:cs typeface="Consolas"/>
              <a:sym typeface="Consolas"/>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000003.json</a:t>
            </a:r>
            <a:endParaRPr sz="2000">
              <a:latin typeface="Consolas"/>
              <a:ea typeface="Consolas"/>
              <a:cs typeface="Consolas"/>
              <a:sym typeface="Consolas"/>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000004.json</a:t>
            </a:r>
            <a:endParaRPr sz="2000">
              <a:latin typeface="Consolas"/>
              <a:ea typeface="Consolas"/>
              <a:cs typeface="Consolas"/>
              <a:sym typeface="Consolas"/>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000005.json</a:t>
            </a:r>
            <a:endParaRPr sz="2000">
              <a:latin typeface="Consolas"/>
              <a:ea typeface="Consolas"/>
              <a:cs typeface="Consolas"/>
              <a:sym typeface="Consolas"/>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000005.json</a:t>
            </a:r>
            <a:endParaRPr sz="2000">
              <a:latin typeface="Consolas"/>
              <a:ea typeface="Consolas"/>
              <a:cs typeface="Consolas"/>
              <a:sym typeface="Consolas"/>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000006.json</a:t>
            </a:r>
            <a:endParaRPr sz="2000">
              <a:latin typeface="Consolas"/>
              <a:ea typeface="Consolas"/>
              <a:cs typeface="Consolas"/>
              <a:sym typeface="Consolas"/>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000007.json</a:t>
            </a:r>
            <a:endParaRPr sz="2000">
              <a:latin typeface="Consolas"/>
              <a:ea typeface="Consolas"/>
              <a:cs typeface="Consolas"/>
              <a:sym typeface="Consolas"/>
            </a:endParaRPr>
          </a:p>
          <a:p>
            <a:pPr indent="0" lvl="0" marL="0" rtl="0" algn="l">
              <a:lnSpc>
                <a:spcPct val="100000"/>
              </a:lnSpc>
              <a:spcBef>
                <a:spcPts val="1600"/>
              </a:spcBef>
              <a:spcAft>
                <a:spcPts val="0"/>
              </a:spcAft>
              <a:buClr>
                <a:srgbClr val="000000"/>
              </a:buClr>
              <a:buFont typeface="Arial"/>
              <a:buNone/>
            </a:pPr>
            <a:r>
              <a:t/>
            </a:r>
            <a:endParaRPr sz="2000">
              <a:latin typeface="Consolas"/>
              <a:ea typeface="Consolas"/>
              <a:cs typeface="Consolas"/>
              <a:sym typeface="Consolas"/>
            </a:endParaRPr>
          </a:p>
          <a:p>
            <a:pPr indent="0" lvl="0" marL="0" rtl="0" algn="l">
              <a:lnSpc>
                <a:spcPct val="100000"/>
              </a:lnSpc>
              <a:spcBef>
                <a:spcPts val="0"/>
              </a:spcBef>
              <a:spcAft>
                <a:spcPts val="0"/>
              </a:spcAft>
              <a:buNone/>
            </a:pPr>
            <a:r>
              <a:t/>
            </a:r>
            <a:endParaRPr sz="2000">
              <a:latin typeface="Consolas"/>
              <a:ea typeface="Consolas"/>
              <a:cs typeface="Consolas"/>
              <a:sym typeface="Consolas"/>
            </a:endParaRPr>
          </a:p>
        </p:txBody>
      </p:sp>
      <p:sp>
        <p:nvSpPr>
          <p:cNvPr id="1208" name="Google Shape;1208;g279a4a6f3d1_0_521"/>
          <p:cNvSpPr txBox="1"/>
          <p:nvPr/>
        </p:nvSpPr>
        <p:spPr>
          <a:xfrm>
            <a:off x="6961935" y="3230615"/>
            <a:ext cx="2043600" cy="574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lt1"/>
                </a:solidFill>
                <a:latin typeface="Source Sans Pro"/>
                <a:ea typeface="Source Sans Pro"/>
                <a:cs typeface="Source Sans Pro"/>
                <a:sym typeface="Source Sans Pro"/>
              </a:rPr>
              <a:t>Checkpoint</a:t>
            </a:r>
            <a:endParaRPr sz="1900"/>
          </a:p>
        </p:txBody>
      </p:sp>
      <p:pic>
        <p:nvPicPr>
          <p:cNvPr descr="A close up of a logo&#10;&#10;Description automatically generated" id="1209" name="Google Shape;1209;g279a4a6f3d1_0_521"/>
          <p:cNvPicPr preferRelativeResize="0"/>
          <p:nvPr/>
        </p:nvPicPr>
        <p:blipFill rotWithShape="1">
          <a:blip r:embed="rId3">
            <a:alphaModFix/>
          </a:blip>
          <a:srcRect b="0" l="0" r="0" t="0"/>
          <a:stretch/>
        </p:blipFill>
        <p:spPr>
          <a:xfrm>
            <a:off x="4144556" y="3354263"/>
            <a:ext cx="1446707" cy="752925"/>
          </a:xfrm>
          <a:prstGeom prst="rect">
            <a:avLst/>
          </a:prstGeom>
          <a:noFill/>
          <a:ln>
            <a:noFill/>
          </a:ln>
        </p:spPr>
      </p:pic>
      <p:cxnSp>
        <p:nvCxnSpPr>
          <p:cNvPr id="1210" name="Google Shape;1210;g279a4a6f3d1_0_521"/>
          <p:cNvCxnSpPr/>
          <p:nvPr/>
        </p:nvCxnSpPr>
        <p:spPr>
          <a:xfrm rot="10800000">
            <a:off x="3395285" y="1725653"/>
            <a:ext cx="1686600" cy="75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sp>
        <p:nvSpPr>
          <p:cNvPr id="1211" name="Google Shape;1211;g279a4a6f3d1_0_521"/>
          <p:cNvSpPr txBox="1"/>
          <p:nvPr/>
        </p:nvSpPr>
        <p:spPr>
          <a:xfrm>
            <a:off x="5081896" y="1442150"/>
            <a:ext cx="4947300" cy="574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400" u="none" cap="none" strike="noStrike">
                <a:solidFill>
                  <a:schemeClr val="dk1"/>
                </a:solidFill>
                <a:latin typeface="Consolas"/>
                <a:ea typeface="Consolas"/>
                <a:cs typeface="Consolas"/>
                <a:sym typeface="Consolas"/>
              </a:rPr>
              <a:t>listFrom</a:t>
            </a:r>
            <a:r>
              <a:rPr lang="en-US" sz="2400">
                <a:solidFill>
                  <a:schemeClr val="dk1"/>
                </a:solidFill>
                <a:latin typeface="Consolas"/>
                <a:ea typeface="Consolas"/>
                <a:cs typeface="Consolas"/>
                <a:sym typeface="Consolas"/>
              </a:rPr>
              <a:t> </a:t>
            </a:r>
            <a:r>
              <a:rPr b="0" i="0" lang="en-US" sz="2400" u="none" cap="none" strike="noStrike">
                <a:solidFill>
                  <a:schemeClr val="dk1"/>
                </a:solidFill>
                <a:latin typeface="Consolas"/>
                <a:ea typeface="Consolas"/>
                <a:cs typeface="Consolas"/>
                <a:sym typeface="Consolas"/>
              </a:rPr>
              <a:t>version </a:t>
            </a:r>
            <a:r>
              <a:rPr lang="en-US" sz="2400">
                <a:solidFill>
                  <a:schemeClr val="dk1"/>
                </a:solidFill>
                <a:latin typeface="Consolas"/>
                <a:ea typeface="Consolas"/>
                <a:cs typeface="Consolas"/>
                <a:sym typeface="Consolas"/>
              </a:rPr>
              <a:t>0</a:t>
            </a:r>
            <a:endParaRPr sz="2400">
              <a:solidFill>
                <a:schemeClr val="dk1"/>
              </a:solidFill>
            </a:endParaRPr>
          </a:p>
        </p:txBody>
      </p:sp>
      <p:sp>
        <p:nvSpPr>
          <p:cNvPr id="1212" name="Google Shape;1212;g279a4a6f3d1_0_521"/>
          <p:cNvSpPr/>
          <p:nvPr/>
        </p:nvSpPr>
        <p:spPr>
          <a:xfrm>
            <a:off x="3261991" y="1829600"/>
            <a:ext cx="327900" cy="3942300"/>
          </a:xfrm>
          <a:prstGeom prst="rightBrace">
            <a:avLst>
              <a:gd fmla="val 0"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dk1"/>
              </a:solidFill>
              <a:latin typeface="Arial"/>
              <a:ea typeface="Arial"/>
              <a:cs typeface="Arial"/>
              <a:sym typeface="Arial"/>
            </a:endParaRPr>
          </a:p>
        </p:txBody>
      </p:sp>
      <p:sp>
        <p:nvSpPr>
          <p:cNvPr id="1213" name="Google Shape;1213;g279a4a6f3d1_0_521"/>
          <p:cNvSpPr txBox="1"/>
          <p:nvPr/>
        </p:nvSpPr>
        <p:spPr>
          <a:xfrm>
            <a:off x="6680175" y="3287755"/>
            <a:ext cx="2387700" cy="10260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accent2"/>
                </a:solidFill>
                <a:latin typeface="Source Sans Pro"/>
                <a:ea typeface="Source Sans Pro"/>
                <a:cs typeface="Source Sans Pro"/>
                <a:sym typeface="Source Sans Pro"/>
              </a:rPr>
              <a:t>Cache version 7</a:t>
            </a:r>
            <a:endParaRPr sz="1900">
              <a:solidFill>
                <a:schemeClr val="accent2"/>
              </a:solidFill>
            </a:endParaRPr>
          </a:p>
        </p:txBody>
      </p:sp>
      <p:cxnSp>
        <p:nvCxnSpPr>
          <p:cNvPr id="1214" name="Google Shape;1214;g279a4a6f3d1_0_521"/>
          <p:cNvCxnSpPr/>
          <p:nvPr/>
        </p:nvCxnSpPr>
        <p:spPr>
          <a:xfrm>
            <a:off x="5801046" y="3800758"/>
            <a:ext cx="5586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g279a4a6f3d1_0_533"/>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a:t>Updating Delta Lake’s State</a:t>
            </a:r>
            <a:endParaRPr/>
          </a:p>
        </p:txBody>
      </p:sp>
      <p:sp>
        <p:nvSpPr>
          <p:cNvPr id="1220" name="Google Shape;1220;g279a4a6f3d1_0_533"/>
          <p:cNvSpPr txBox="1"/>
          <p:nvPr>
            <p:ph idx="1" type="body"/>
          </p:nvPr>
        </p:nvSpPr>
        <p:spPr>
          <a:xfrm>
            <a:off x="762016" y="1595550"/>
            <a:ext cx="10438800" cy="4543200"/>
          </a:xfrm>
          <a:prstGeom prst="rect">
            <a:avLst/>
          </a:prstGeom>
        </p:spPr>
        <p:txBody>
          <a:bodyPr anchorCtr="0" anchor="t" bIns="0" lIns="0" spcFirstLastPara="1" rIns="0" wrap="square" tIns="0">
            <a:noAutofit/>
          </a:bodyPr>
          <a:lstStyle/>
          <a:p>
            <a:pPr indent="0" lvl="0" marL="0" rtl="0" algn="l">
              <a:lnSpc>
                <a:spcPct val="100000"/>
              </a:lnSpc>
              <a:spcBef>
                <a:spcPts val="1600"/>
              </a:spcBef>
              <a:spcAft>
                <a:spcPts val="0"/>
              </a:spcAft>
              <a:buClr>
                <a:schemeClr val="dk1"/>
              </a:buClr>
              <a:buFont typeface="Arial"/>
              <a:buNone/>
            </a:pPr>
            <a:r>
              <a:rPr lang="en-US" sz="2000">
                <a:latin typeface="Consolas"/>
                <a:ea typeface="Consolas"/>
                <a:cs typeface="Consolas"/>
                <a:sym typeface="Consolas"/>
              </a:rPr>
              <a:t>000000.json</a:t>
            </a:r>
            <a:endParaRPr sz="2000">
              <a:latin typeface="Arial"/>
              <a:ea typeface="Arial"/>
              <a:cs typeface="Arial"/>
              <a:sym typeface="Arial"/>
            </a:endParaRPr>
          </a:p>
          <a:p>
            <a:pPr indent="0" lvl="0" marL="0" rtl="0" algn="l">
              <a:lnSpc>
                <a:spcPct val="100000"/>
              </a:lnSpc>
              <a:spcBef>
                <a:spcPts val="1600"/>
              </a:spcBef>
              <a:spcAft>
                <a:spcPts val="0"/>
              </a:spcAft>
              <a:buClr>
                <a:schemeClr val="dk1"/>
              </a:buClr>
              <a:buFont typeface="Arial"/>
              <a:buNone/>
            </a:pPr>
            <a:r>
              <a:rPr lang="en-US" sz="2000">
                <a:latin typeface="Consolas"/>
                <a:ea typeface="Consolas"/>
                <a:cs typeface="Consolas"/>
                <a:sym typeface="Consolas"/>
              </a:rPr>
              <a:t>...</a:t>
            </a:r>
            <a:endParaRPr sz="2000">
              <a:latin typeface="Arial"/>
              <a:ea typeface="Arial"/>
              <a:cs typeface="Arial"/>
              <a:sym typeface="Arial"/>
            </a:endParaRPr>
          </a:p>
          <a:p>
            <a:pPr indent="0" lvl="0" marL="0" rtl="0" algn="l">
              <a:lnSpc>
                <a:spcPct val="100000"/>
              </a:lnSpc>
              <a:spcBef>
                <a:spcPts val="0"/>
              </a:spcBef>
              <a:spcAft>
                <a:spcPts val="0"/>
              </a:spcAft>
              <a:buClr>
                <a:srgbClr val="000000"/>
              </a:buClr>
              <a:buFont typeface="Arial"/>
              <a:buNone/>
            </a:pPr>
            <a:r>
              <a:t/>
            </a:r>
            <a:endParaRPr sz="2000">
              <a:latin typeface="Consolas"/>
              <a:ea typeface="Consolas"/>
              <a:cs typeface="Consolas"/>
              <a:sym typeface="Consolas"/>
            </a:endParaRPr>
          </a:p>
          <a:p>
            <a:pPr indent="0" lvl="0" marL="0" rtl="0" algn="l">
              <a:lnSpc>
                <a:spcPct val="100000"/>
              </a:lnSpc>
              <a:spcBef>
                <a:spcPts val="0"/>
              </a:spcBef>
              <a:spcAft>
                <a:spcPts val="0"/>
              </a:spcAft>
              <a:buClr>
                <a:srgbClr val="000000"/>
              </a:buClr>
              <a:buFont typeface="Arial"/>
              <a:buNone/>
            </a:pPr>
            <a:r>
              <a:rPr lang="en-US" sz="2000">
                <a:solidFill>
                  <a:schemeClr val="accent2"/>
                </a:solidFill>
                <a:latin typeface="Consolas"/>
                <a:ea typeface="Consolas"/>
                <a:cs typeface="Consolas"/>
                <a:sym typeface="Consolas"/>
              </a:rPr>
              <a:t>000007.json</a:t>
            </a:r>
            <a:endParaRPr sz="2000">
              <a:solidFill>
                <a:schemeClr val="accent2"/>
              </a:solidFill>
              <a:latin typeface="Arial"/>
              <a:ea typeface="Arial"/>
              <a:cs typeface="Arial"/>
              <a:sym typeface="Arial"/>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000008.json</a:t>
            </a:r>
            <a:endParaRPr sz="2000">
              <a:latin typeface="Arial"/>
              <a:ea typeface="Arial"/>
              <a:cs typeface="Arial"/>
              <a:sym typeface="Arial"/>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000009.json</a:t>
            </a:r>
            <a:endParaRPr sz="2000">
              <a:latin typeface="Arial"/>
              <a:ea typeface="Arial"/>
              <a:cs typeface="Arial"/>
              <a:sym typeface="Arial"/>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0000010.json</a:t>
            </a:r>
            <a:endParaRPr sz="2000">
              <a:latin typeface="Arial"/>
              <a:ea typeface="Arial"/>
              <a:cs typeface="Arial"/>
              <a:sym typeface="Arial"/>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0000010.checkpoint.parquet</a:t>
            </a:r>
            <a:endParaRPr sz="2000">
              <a:latin typeface="Arial"/>
              <a:ea typeface="Arial"/>
              <a:cs typeface="Arial"/>
              <a:sym typeface="Arial"/>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0000011.json</a:t>
            </a:r>
            <a:endParaRPr sz="2000">
              <a:latin typeface="Arial"/>
              <a:ea typeface="Arial"/>
              <a:cs typeface="Arial"/>
              <a:sym typeface="Arial"/>
            </a:endParaRPr>
          </a:p>
          <a:p>
            <a:pPr indent="0" lvl="0" marL="0" rtl="0" algn="l">
              <a:lnSpc>
                <a:spcPct val="100000"/>
              </a:lnSpc>
              <a:spcBef>
                <a:spcPts val="1600"/>
              </a:spcBef>
              <a:spcAft>
                <a:spcPts val="0"/>
              </a:spcAft>
              <a:buClr>
                <a:srgbClr val="000000"/>
              </a:buClr>
              <a:buFont typeface="Arial"/>
              <a:buNone/>
            </a:pPr>
            <a:r>
              <a:rPr lang="en-US" sz="2000">
                <a:latin typeface="Consolas"/>
                <a:ea typeface="Consolas"/>
                <a:cs typeface="Consolas"/>
                <a:sym typeface="Consolas"/>
              </a:rPr>
              <a:t>0000012.json</a:t>
            </a:r>
            <a:endParaRPr sz="2000">
              <a:latin typeface="Consolas"/>
              <a:ea typeface="Consolas"/>
              <a:cs typeface="Consolas"/>
              <a:sym typeface="Consolas"/>
            </a:endParaRPr>
          </a:p>
          <a:p>
            <a:pPr indent="0" lvl="0" marL="0" rtl="0" algn="l">
              <a:lnSpc>
                <a:spcPct val="100000"/>
              </a:lnSpc>
              <a:spcBef>
                <a:spcPts val="0"/>
              </a:spcBef>
              <a:spcAft>
                <a:spcPts val="0"/>
              </a:spcAft>
              <a:buNone/>
            </a:pPr>
            <a:r>
              <a:t/>
            </a:r>
            <a:endParaRPr sz="2000">
              <a:latin typeface="Consolas"/>
              <a:ea typeface="Consolas"/>
              <a:cs typeface="Consolas"/>
              <a:sym typeface="Consolas"/>
            </a:endParaRPr>
          </a:p>
        </p:txBody>
      </p:sp>
      <p:sp>
        <p:nvSpPr>
          <p:cNvPr id="1221" name="Google Shape;1221;g279a4a6f3d1_0_533"/>
          <p:cNvSpPr txBox="1"/>
          <p:nvPr/>
        </p:nvSpPr>
        <p:spPr>
          <a:xfrm>
            <a:off x="6961935" y="3230615"/>
            <a:ext cx="2043600" cy="574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lt1"/>
                </a:solidFill>
                <a:latin typeface="Source Sans Pro"/>
                <a:ea typeface="Source Sans Pro"/>
                <a:cs typeface="Source Sans Pro"/>
                <a:sym typeface="Source Sans Pro"/>
              </a:rPr>
              <a:t>Checkpoint</a:t>
            </a:r>
            <a:endParaRPr sz="1900"/>
          </a:p>
        </p:txBody>
      </p:sp>
      <p:grpSp>
        <p:nvGrpSpPr>
          <p:cNvPr id="1222" name="Google Shape;1222;g279a4a6f3d1_0_533"/>
          <p:cNvGrpSpPr/>
          <p:nvPr/>
        </p:nvGrpSpPr>
        <p:grpSpPr>
          <a:xfrm>
            <a:off x="5641317" y="5169039"/>
            <a:ext cx="5717812" cy="1026000"/>
            <a:chOff x="5639625" y="5169039"/>
            <a:chExt cx="5716097" cy="1026000"/>
          </a:xfrm>
        </p:grpSpPr>
        <p:pic>
          <p:nvPicPr>
            <p:cNvPr descr="A close up of a logo&#10;&#10;Description automatically generated" id="1223" name="Google Shape;1223;g279a4a6f3d1_0_533"/>
            <p:cNvPicPr preferRelativeResize="0"/>
            <p:nvPr/>
          </p:nvPicPr>
          <p:blipFill rotWithShape="1">
            <a:blip r:embed="rId3">
              <a:alphaModFix/>
            </a:blip>
            <a:srcRect b="0" l="0" r="0" t="0"/>
            <a:stretch/>
          </p:blipFill>
          <p:spPr>
            <a:xfrm>
              <a:off x="6384519" y="5305500"/>
              <a:ext cx="1446707" cy="752925"/>
            </a:xfrm>
            <a:prstGeom prst="rect">
              <a:avLst/>
            </a:prstGeom>
            <a:noFill/>
            <a:ln>
              <a:noFill/>
            </a:ln>
          </p:spPr>
        </p:pic>
        <p:sp>
          <p:nvSpPr>
            <p:cNvPr id="1224" name="Google Shape;1224;g279a4a6f3d1_0_533"/>
            <p:cNvSpPr/>
            <p:nvPr/>
          </p:nvSpPr>
          <p:spPr>
            <a:xfrm>
              <a:off x="5639625" y="5305500"/>
              <a:ext cx="262200" cy="833100"/>
            </a:xfrm>
            <a:prstGeom prst="rightBrace">
              <a:avLst>
                <a:gd fmla="val 64226" name="adj1"/>
                <a:gd fmla="val 50000" name="adj2"/>
              </a:avLst>
            </a:prstGeom>
            <a:noFill/>
            <a:ln cap="flat" cmpd="sng" w="25400">
              <a:solidFill>
                <a:schemeClr val="dk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dk1"/>
                </a:solidFill>
                <a:latin typeface="Arial"/>
                <a:ea typeface="Arial"/>
                <a:cs typeface="Arial"/>
                <a:sym typeface="Arial"/>
              </a:endParaRPr>
            </a:p>
          </p:txBody>
        </p:sp>
        <p:sp>
          <p:nvSpPr>
            <p:cNvPr id="1225" name="Google Shape;1225;g279a4a6f3d1_0_533"/>
            <p:cNvSpPr txBox="1"/>
            <p:nvPr/>
          </p:nvSpPr>
          <p:spPr>
            <a:xfrm>
              <a:off x="8968622" y="5169039"/>
              <a:ext cx="2387100" cy="10260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900" u="none" cap="none" strike="noStrike">
                  <a:solidFill>
                    <a:schemeClr val="accent2"/>
                  </a:solidFill>
                  <a:latin typeface="Source Sans Pro"/>
                  <a:ea typeface="Source Sans Pro"/>
                  <a:cs typeface="Source Sans Pro"/>
                  <a:sym typeface="Source Sans Pro"/>
                </a:rPr>
                <a:t>Cache version 12</a:t>
              </a:r>
              <a:endParaRPr sz="1900">
                <a:solidFill>
                  <a:schemeClr val="accent2"/>
                </a:solidFill>
              </a:endParaRPr>
            </a:p>
          </p:txBody>
        </p:sp>
        <p:cxnSp>
          <p:nvCxnSpPr>
            <p:cNvPr id="1226" name="Google Shape;1226;g279a4a6f3d1_0_533"/>
            <p:cNvCxnSpPr/>
            <p:nvPr/>
          </p:nvCxnSpPr>
          <p:spPr>
            <a:xfrm>
              <a:off x="8313920" y="5681983"/>
              <a:ext cx="5586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grpSp>
      <p:grpSp>
        <p:nvGrpSpPr>
          <p:cNvPr id="1227" name="Google Shape;1227;g279a4a6f3d1_0_533"/>
          <p:cNvGrpSpPr/>
          <p:nvPr/>
        </p:nvGrpSpPr>
        <p:grpSpPr>
          <a:xfrm>
            <a:off x="4374876" y="2625875"/>
            <a:ext cx="6663359" cy="490800"/>
            <a:chOff x="3365364" y="1525800"/>
            <a:chExt cx="6661361" cy="490800"/>
          </a:xfrm>
        </p:grpSpPr>
        <p:cxnSp>
          <p:nvCxnSpPr>
            <p:cNvPr id="1228" name="Google Shape;1228;g279a4a6f3d1_0_533"/>
            <p:cNvCxnSpPr/>
            <p:nvPr/>
          </p:nvCxnSpPr>
          <p:spPr>
            <a:xfrm rot="10800000">
              <a:off x="3365364" y="1786678"/>
              <a:ext cx="1686300" cy="750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50"/>
                </a:srgbClr>
              </a:outerShdw>
            </a:effectLst>
          </p:spPr>
        </p:cxnSp>
        <p:sp>
          <p:nvSpPr>
            <p:cNvPr id="1229" name="Google Shape;1229;g279a4a6f3d1_0_533"/>
            <p:cNvSpPr txBox="1"/>
            <p:nvPr/>
          </p:nvSpPr>
          <p:spPr>
            <a:xfrm>
              <a:off x="5080625" y="1525800"/>
              <a:ext cx="4946100" cy="4908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b="0" i="0" lang="en-US" sz="2400" u="none" cap="none" strike="noStrike">
                  <a:solidFill>
                    <a:schemeClr val="dk1"/>
                  </a:solidFill>
                  <a:latin typeface="Consolas"/>
                  <a:ea typeface="Consolas"/>
                  <a:cs typeface="Consolas"/>
                  <a:sym typeface="Consolas"/>
                </a:rPr>
                <a:t>listFrom</a:t>
              </a:r>
              <a:r>
                <a:rPr lang="en-US" sz="2400">
                  <a:solidFill>
                    <a:schemeClr val="dk1"/>
                  </a:solidFill>
                  <a:latin typeface="Consolas"/>
                  <a:ea typeface="Consolas"/>
                  <a:cs typeface="Consolas"/>
                  <a:sym typeface="Consolas"/>
                </a:rPr>
                <a:t> </a:t>
              </a:r>
              <a:r>
                <a:rPr b="0" i="0" lang="en-US" sz="2400" u="none" cap="none" strike="noStrike">
                  <a:solidFill>
                    <a:schemeClr val="dk1"/>
                  </a:solidFill>
                  <a:latin typeface="Consolas"/>
                  <a:ea typeface="Consolas"/>
                  <a:cs typeface="Consolas"/>
                  <a:sym typeface="Consolas"/>
                </a:rPr>
                <a:t>version </a:t>
              </a:r>
              <a:r>
                <a:rPr lang="en-US" sz="2400">
                  <a:solidFill>
                    <a:schemeClr val="dk1"/>
                  </a:solidFill>
                  <a:latin typeface="Consolas"/>
                  <a:ea typeface="Consolas"/>
                  <a:cs typeface="Consolas"/>
                  <a:sym typeface="Consolas"/>
                </a:rPr>
                <a:t>7</a:t>
              </a:r>
              <a:endParaRPr sz="2400">
                <a:solidFill>
                  <a:schemeClr val="dk1"/>
                </a:solidFill>
              </a:endParaRPr>
            </a:p>
          </p:txBody>
        </p:sp>
      </p:grpSp>
      <p:grpSp>
        <p:nvGrpSpPr>
          <p:cNvPr id="1230" name="Google Shape;1230;g279a4a6f3d1_0_533"/>
          <p:cNvGrpSpPr/>
          <p:nvPr/>
        </p:nvGrpSpPr>
        <p:grpSpPr>
          <a:xfrm>
            <a:off x="4485954" y="4623450"/>
            <a:ext cx="6663359" cy="490800"/>
            <a:chOff x="3365364" y="1525800"/>
            <a:chExt cx="6661361" cy="490800"/>
          </a:xfrm>
        </p:grpSpPr>
        <p:cxnSp>
          <p:nvCxnSpPr>
            <p:cNvPr id="1231" name="Google Shape;1231;g279a4a6f3d1_0_533"/>
            <p:cNvCxnSpPr/>
            <p:nvPr/>
          </p:nvCxnSpPr>
          <p:spPr>
            <a:xfrm rot="10800000">
              <a:off x="3365364" y="1786678"/>
              <a:ext cx="1686300" cy="750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650"/>
                </a:srgbClr>
              </a:outerShdw>
            </a:effectLst>
          </p:spPr>
        </p:cxnSp>
        <p:sp>
          <p:nvSpPr>
            <p:cNvPr id="1232" name="Google Shape;1232;g279a4a6f3d1_0_533"/>
            <p:cNvSpPr txBox="1"/>
            <p:nvPr/>
          </p:nvSpPr>
          <p:spPr>
            <a:xfrm>
              <a:off x="5080625" y="1525800"/>
              <a:ext cx="4946100" cy="4908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lang="en-US" sz="2400">
                  <a:solidFill>
                    <a:schemeClr val="dk1"/>
                  </a:solidFill>
                  <a:latin typeface="Consolas"/>
                  <a:ea typeface="Consolas"/>
                  <a:cs typeface="Consolas"/>
                  <a:sym typeface="Consolas"/>
                </a:rPr>
                <a:t>Read the checkpoint</a:t>
              </a:r>
              <a:endParaRPr sz="2400">
                <a:solidFill>
                  <a:schemeClr val="dk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g279a4a6f3d1_0_550"/>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Finding the latest metadata</a:t>
            </a:r>
            <a:endParaRPr/>
          </a:p>
        </p:txBody>
      </p:sp>
      <p:sp>
        <p:nvSpPr>
          <p:cNvPr id="1238" name="Google Shape;1238;g279a4a6f3d1_0_550"/>
          <p:cNvSpPr txBox="1"/>
          <p:nvPr>
            <p:ph idx="1" type="body"/>
          </p:nvPr>
        </p:nvSpPr>
        <p:spPr>
          <a:xfrm>
            <a:off x="6429821" y="1412300"/>
            <a:ext cx="49755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000">
                <a:latin typeface="Consolas"/>
                <a:ea typeface="Consolas"/>
                <a:cs typeface="Consolas"/>
                <a:sym typeface="Consolas"/>
              </a:rPr>
              <a:t>/mytable/ </a:t>
            </a:r>
            <a:br>
              <a:rPr lang="en-US" sz="2000">
                <a:latin typeface="Consolas"/>
                <a:ea typeface="Consolas"/>
                <a:cs typeface="Consolas"/>
                <a:sym typeface="Consolas"/>
              </a:rPr>
            </a:br>
            <a:r>
              <a:rPr lang="en-US" sz="2000">
                <a:latin typeface="Consolas"/>
                <a:ea typeface="Consolas"/>
                <a:cs typeface="Consolas"/>
                <a:sym typeface="Consolas"/>
              </a:rPr>
              <a:t>	_delta_log/</a:t>
            </a:r>
            <a:br>
              <a:rPr lang="en-US" sz="2000">
                <a:latin typeface="Consolas"/>
                <a:ea typeface="Consolas"/>
                <a:cs typeface="Consolas"/>
                <a:sym typeface="Consolas"/>
              </a:rPr>
            </a:br>
            <a:r>
              <a:rPr lang="en-US" sz="2000">
                <a:latin typeface="Consolas"/>
                <a:ea typeface="Consolas"/>
                <a:cs typeface="Consolas"/>
                <a:sym typeface="Consolas"/>
              </a:rPr>
              <a:t>		0000.json</a:t>
            </a:r>
            <a:br>
              <a:rPr lang="en-US" sz="2000">
                <a:latin typeface="Consolas"/>
                <a:ea typeface="Consolas"/>
                <a:cs typeface="Consolas"/>
                <a:sym typeface="Consolas"/>
              </a:rPr>
            </a:br>
            <a:r>
              <a:rPr lang="en-US" sz="2000">
                <a:latin typeface="Consolas"/>
                <a:ea typeface="Consolas"/>
                <a:cs typeface="Consolas"/>
                <a:sym typeface="Consolas"/>
              </a:rPr>
              <a:t>		0001.json</a:t>
            </a:r>
            <a:br>
              <a:rPr lang="en-US" sz="2000">
                <a:latin typeface="Consolas"/>
                <a:ea typeface="Consolas"/>
                <a:cs typeface="Consolas"/>
                <a:sym typeface="Consolas"/>
              </a:rPr>
            </a:br>
            <a:r>
              <a:rPr lang="en-US" sz="2000">
                <a:latin typeface="Consolas"/>
                <a:ea typeface="Consolas"/>
                <a:cs typeface="Consolas"/>
                <a:sym typeface="Consolas"/>
              </a:rPr>
              <a:t>		0002.json</a:t>
            </a:r>
            <a:br>
              <a:rPr lang="en-US" sz="2000">
                <a:latin typeface="Consolas"/>
                <a:ea typeface="Consolas"/>
                <a:cs typeface="Consolas"/>
                <a:sym typeface="Consolas"/>
              </a:rPr>
            </a:br>
            <a:r>
              <a:rPr lang="en-US" sz="2000">
                <a:latin typeface="Consolas"/>
                <a:ea typeface="Consolas"/>
                <a:cs typeface="Consolas"/>
                <a:sym typeface="Consolas"/>
              </a:rPr>
              <a:t>		…</a:t>
            </a:r>
            <a:br>
              <a:rPr lang="en-US" sz="2000">
                <a:latin typeface="Consolas"/>
                <a:ea typeface="Consolas"/>
                <a:cs typeface="Consolas"/>
                <a:sym typeface="Consolas"/>
              </a:rPr>
            </a:br>
            <a:r>
              <a:rPr lang="en-US" sz="2000">
                <a:latin typeface="Consolas"/>
                <a:ea typeface="Consolas"/>
                <a:cs typeface="Consolas"/>
                <a:sym typeface="Consolas"/>
              </a:rPr>
              <a:t>		0100.checkpoint.parquet</a:t>
            </a:r>
            <a:br>
              <a:rPr lang="en-US" sz="2000">
                <a:latin typeface="Consolas"/>
                <a:ea typeface="Consolas"/>
                <a:cs typeface="Consolas"/>
                <a:sym typeface="Consolas"/>
              </a:rPr>
            </a:br>
            <a:r>
              <a:rPr lang="en-US" sz="2000">
                <a:latin typeface="Consolas"/>
                <a:ea typeface="Consolas"/>
                <a:cs typeface="Consolas"/>
                <a:sym typeface="Consolas"/>
              </a:rPr>
              <a:t>		0101.json</a:t>
            </a:r>
            <a:br>
              <a:rPr lang="en-US" sz="2000">
                <a:latin typeface="Consolas"/>
                <a:ea typeface="Consolas"/>
                <a:cs typeface="Consolas"/>
                <a:sym typeface="Consolas"/>
              </a:rPr>
            </a:br>
            <a:r>
              <a:rPr lang="en-US" sz="2000">
                <a:latin typeface="Consolas"/>
                <a:ea typeface="Consolas"/>
                <a:cs typeface="Consolas"/>
                <a:sym typeface="Consolas"/>
              </a:rPr>
              <a:t>		…</a:t>
            </a:r>
            <a:br>
              <a:rPr lang="en-US" sz="2000">
                <a:latin typeface="Consolas"/>
                <a:ea typeface="Consolas"/>
                <a:cs typeface="Consolas"/>
                <a:sym typeface="Consolas"/>
              </a:rPr>
            </a:br>
            <a:r>
              <a:rPr lang="en-US" sz="2000">
                <a:latin typeface="Consolas"/>
                <a:ea typeface="Consolas"/>
                <a:cs typeface="Consolas"/>
                <a:sym typeface="Consolas"/>
              </a:rPr>
              <a:t>		0200.checkpoint.parquet</a:t>
            </a:r>
            <a:br>
              <a:rPr lang="en-US" sz="2000">
                <a:latin typeface="Consolas"/>
                <a:ea typeface="Consolas"/>
                <a:cs typeface="Consolas"/>
                <a:sym typeface="Consolas"/>
              </a:rPr>
            </a:br>
            <a:r>
              <a:rPr lang="en-US" sz="2000">
                <a:latin typeface="Consolas"/>
                <a:ea typeface="Consolas"/>
                <a:cs typeface="Consolas"/>
                <a:sym typeface="Consolas"/>
              </a:rPr>
              <a:t>		0201.json</a:t>
            </a:r>
            <a:br>
              <a:rPr lang="en-US" sz="2000">
                <a:latin typeface="Consolas"/>
                <a:ea typeface="Consolas"/>
                <a:cs typeface="Consolas"/>
                <a:sym typeface="Consolas"/>
              </a:rPr>
            </a:br>
            <a:r>
              <a:rPr lang="en-US" sz="2000">
                <a:latin typeface="Consolas"/>
                <a:ea typeface="Consolas"/>
                <a:cs typeface="Consolas"/>
                <a:sym typeface="Consolas"/>
              </a:rPr>
              <a:t>		</a:t>
            </a:r>
            <a:r>
              <a:rPr lang="en-US" sz="2000">
                <a:solidFill>
                  <a:schemeClr val="accent2"/>
                </a:solidFill>
                <a:latin typeface="Consolas"/>
                <a:ea typeface="Consolas"/>
                <a:cs typeface="Consolas"/>
                <a:sym typeface="Consolas"/>
              </a:rPr>
              <a:t>_last_checkpoint</a:t>
            </a:r>
            <a:br>
              <a:rPr lang="en-US" sz="2000">
                <a:latin typeface="Consolas"/>
                <a:ea typeface="Consolas"/>
                <a:cs typeface="Consolas"/>
                <a:sym typeface="Consolas"/>
              </a:rPr>
            </a:br>
            <a:r>
              <a:rPr lang="en-US" sz="2000">
                <a:latin typeface="Consolas"/>
                <a:ea typeface="Consolas"/>
                <a:cs typeface="Consolas"/>
                <a:sym typeface="Consolas"/>
              </a:rPr>
              <a:t>	…</a:t>
            </a:r>
            <a:endParaRPr sz="2000">
              <a:latin typeface="Consolas"/>
              <a:ea typeface="Consolas"/>
              <a:cs typeface="Consolas"/>
              <a:sym typeface="Consolas"/>
            </a:endParaRPr>
          </a:p>
        </p:txBody>
      </p:sp>
      <p:sp>
        <p:nvSpPr>
          <p:cNvPr id="1239" name="Google Shape;1239;g279a4a6f3d1_0_550"/>
          <p:cNvSpPr txBox="1"/>
          <p:nvPr>
            <p:ph idx="1" type="body"/>
          </p:nvPr>
        </p:nvSpPr>
        <p:spPr>
          <a:xfrm>
            <a:off x="786680" y="1521975"/>
            <a:ext cx="53280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latin typeface="DM Sans Light"/>
                <a:ea typeface="DM Sans Light"/>
                <a:cs typeface="DM Sans Light"/>
                <a:sym typeface="DM Sans Light"/>
              </a:rPr>
              <a:t>The Delta transaction log can contain many (e.g. 10,000+) commits and this can take a long time to list</a:t>
            </a:r>
            <a:endParaRPr sz="2000">
              <a:latin typeface="Consolas"/>
              <a:ea typeface="Consolas"/>
              <a:cs typeface="Consolas"/>
              <a:sym typeface="Consolas"/>
            </a:endParaRPr>
          </a:p>
          <a:p>
            <a:pPr indent="0" lvl="0" marL="0" rtl="0" algn="l">
              <a:spcBef>
                <a:spcPts val="1100"/>
              </a:spcBef>
              <a:spcAft>
                <a:spcPts val="0"/>
              </a:spcAft>
              <a:buNone/>
            </a:pPr>
            <a:r>
              <a:rPr b="1" lang="en-US" sz="2000">
                <a:solidFill>
                  <a:schemeClr val="accent2"/>
                </a:solidFill>
                <a:latin typeface="Consolas"/>
                <a:ea typeface="Consolas"/>
                <a:cs typeface="Consolas"/>
                <a:sym typeface="Consolas"/>
              </a:rPr>
              <a:t>_last_checkpoint</a:t>
            </a:r>
            <a:r>
              <a:rPr lang="en-US" sz="2000">
                <a:latin typeface="Consolas"/>
                <a:ea typeface="Consolas"/>
                <a:cs typeface="Consolas"/>
                <a:sym typeface="Consolas"/>
              </a:rPr>
              <a:t> </a:t>
            </a:r>
            <a:r>
              <a:rPr lang="en-US">
                <a:latin typeface="DM Sans Light"/>
                <a:ea typeface="DM Sans Light"/>
                <a:cs typeface="DM Sans Light"/>
                <a:sym typeface="DM Sans Light"/>
              </a:rPr>
              <a:t>provides a pointer to near the end of the log</a:t>
            </a:r>
            <a:endParaRPr>
              <a:latin typeface="DM Sans Light"/>
              <a:ea typeface="DM Sans Light"/>
              <a:cs typeface="DM Sans Light"/>
              <a:sym typeface="DM Sans Light"/>
            </a:endParaRPr>
          </a:p>
          <a:p>
            <a:pPr indent="0" lvl="0" marL="0" rtl="0" algn="l">
              <a:spcBef>
                <a:spcPts val="1100"/>
              </a:spcBef>
              <a:spcAft>
                <a:spcPts val="0"/>
              </a:spcAft>
              <a:buNone/>
            </a:pPr>
            <a:r>
              <a:rPr b="1" lang="en-US" sz="2000">
                <a:latin typeface="Consolas"/>
                <a:ea typeface="Consolas"/>
                <a:cs typeface="Consolas"/>
                <a:sym typeface="Consolas"/>
              </a:rPr>
              <a:t>listFrom</a:t>
            </a:r>
            <a:r>
              <a:rPr lang="en-US">
                <a:latin typeface="DM Sans Light"/>
                <a:ea typeface="DM Sans Light"/>
                <a:cs typeface="DM Sans Light"/>
                <a:sym typeface="DM Sans Light"/>
              </a:rPr>
              <a:t> storage API provides the ability to list only from the last known checkpoint</a:t>
            </a:r>
            <a:endParaRPr>
              <a:latin typeface="DM Sans Light"/>
              <a:ea typeface="DM Sans Light"/>
              <a:cs typeface="DM Sans Light"/>
              <a:sym typeface="DM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g279a4a6f3d1_0_556"/>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solidFill>
                  <a:schemeClr val="accent5"/>
                </a:solidFill>
              </a:rPr>
              <a:t>‹#›</a:t>
            </a:fld>
            <a:endParaRPr>
              <a:solidFill>
                <a:schemeClr val="accent5"/>
              </a:solidFill>
            </a:endParaRPr>
          </a:p>
        </p:txBody>
      </p:sp>
      <p:sp>
        <p:nvSpPr>
          <p:cNvPr id="1245" name="Google Shape;1245;g279a4a6f3d1_0_556"/>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Time Travel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g279a4a6f3d1_0_561"/>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Time Traveling by version</a:t>
            </a:r>
            <a:endParaRPr/>
          </a:p>
        </p:txBody>
      </p:sp>
      <p:sp>
        <p:nvSpPr>
          <p:cNvPr id="1251" name="Google Shape;1251;g279a4a6f3d1_0_561"/>
          <p:cNvSpPr txBox="1"/>
          <p:nvPr>
            <p:ph idx="1" type="body"/>
          </p:nvPr>
        </p:nvSpPr>
        <p:spPr>
          <a:xfrm>
            <a:off x="762198" y="1988833"/>
            <a:ext cx="10664700" cy="41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rgbClr val="000000"/>
              </a:buClr>
              <a:buFont typeface="Arial"/>
              <a:buNone/>
            </a:pPr>
            <a:r>
              <a:rPr lang="en-US" sz="2200">
                <a:solidFill>
                  <a:schemeClr val="accent6"/>
                </a:solidFill>
                <a:latin typeface="Consolas"/>
                <a:ea typeface="Consolas"/>
                <a:cs typeface="Consolas"/>
                <a:sym typeface="Consolas"/>
              </a:rPr>
              <a:t>SELECT * FROM my_table VERSION AS OF 500;</a:t>
            </a:r>
            <a:endParaRPr sz="2200">
              <a:solidFill>
                <a:schemeClr val="accent6"/>
              </a:solidFill>
              <a:latin typeface="Consolas"/>
              <a:ea typeface="Consolas"/>
              <a:cs typeface="Consolas"/>
              <a:sym typeface="Consolas"/>
            </a:endParaRPr>
          </a:p>
          <a:p>
            <a:pPr indent="0" lvl="0" marL="0" rtl="0" algn="l">
              <a:lnSpc>
                <a:spcPct val="100000"/>
              </a:lnSpc>
              <a:spcBef>
                <a:spcPts val="1600"/>
              </a:spcBef>
              <a:spcAft>
                <a:spcPts val="0"/>
              </a:spcAft>
              <a:buNone/>
            </a:pPr>
            <a:r>
              <a:rPr lang="en-US" sz="2200">
                <a:solidFill>
                  <a:schemeClr val="accent6"/>
                </a:solidFill>
                <a:latin typeface="Consolas"/>
                <a:ea typeface="Consolas"/>
                <a:cs typeface="Consolas"/>
                <a:sym typeface="Consolas"/>
              </a:rPr>
              <a:t>SELECT * FROM my_table@v500</a:t>
            </a:r>
            <a:endParaRPr sz="2200">
              <a:solidFill>
                <a:schemeClr val="accent6"/>
              </a:solidFill>
              <a:latin typeface="Consolas"/>
              <a:ea typeface="Consolas"/>
              <a:cs typeface="Consolas"/>
              <a:sym typeface="Consolas"/>
            </a:endParaRPr>
          </a:p>
          <a:p>
            <a:pPr indent="0" lvl="0" marL="0" rtl="0" algn="l">
              <a:lnSpc>
                <a:spcPct val="100000"/>
              </a:lnSpc>
              <a:spcBef>
                <a:spcPts val="1600"/>
              </a:spcBef>
              <a:spcAft>
                <a:spcPts val="0"/>
              </a:spcAft>
              <a:buNone/>
            </a:pPr>
            <a:r>
              <a:rPr lang="en-US" sz="2200">
                <a:solidFill>
                  <a:schemeClr val="accent2"/>
                </a:solidFill>
                <a:latin typeface="Consolas"/>
                <a:ea typeface="Consolas"/>
                <a:cs typeface="Consolas"/>
                <a:sym typeface="Consolas"/>
              </a:rPr>
              <a:t>spark.read.option("versionAsOf", 500).load("/some/path")</a:t>
            </a:r>
            <a:endParaRPr sz="22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rPr lang="en-US" sz="2200">
                <a:solidFill>
                  <a:schemeClr val="accent2"/>
                </a:solidFill>
                <a:latin typeface="Consolas"/>
                <a:ea typeface="Consolas"/>
                <a:cs typeface="Consolas"/>
                <a:sym typeface="Consolas"/>
              </a:rPr>
              <a:t>spark.read.load("/some/path@v500") </a:t>
            </a:r>
            <a:endParaRPr sz="2200">
              <a:solidFill>
                <a:schemeClr val="accent2"/>
              </a:solidFill>
              <a:latin typeface="Consolas"/>
              <a:ea typeface="Consolas"/>
              <a:cs typeface="Consolas"/>
              <a:sym typeface="Consolas"/>
            </a:endParaRPr>
          </a:p>
          <a:p>
            <a:pPr indent="0" lvl="0" marL="0" rtl="0" algn="l">
              <a:lnSpc>
                <a:spcPct val="100000"/>
              </a:lnSpc>
              <a:spcBef>
                <a:spcPts val="0"/>
              </a:spcBef>
              <a:spcAft>
                <a:spcPts val="0"/>
              </a:spcAft>
              <a:buNone/>
            </a:pPr>
            <a:r>
              <a:rPr lang="en-US" sz="2200">
                <a:solidFill>
                  <a:schemeClr val="lt1"/>
                </a:solidFill>
                <a:latin typeface="Consolas"/>
                <a:ea typeface="Consolas"/>
                <a:cs typeface="Consolas"/>
                <a:sym typeface="Consolas"/>
              </a:rPr>
              <a:t> </a:t>
            </a:r>
            <a:endParaRPr sz="2200">
              <a:latin typeface="Consolas"/>
              <a:ea typeface="Consolas"/>
              <a:cs typeface="Consolas"/>
              <a:sym typeface="Consolas"/>
            </a:endParaRPr>
          </a:p>
        </p:txBody>
      </p:sp>
      <p:sp>
        <p:nvSpPr>
          <p:cNvPr id="1252" name="Google Shape;1252;g279a4a6f3d1_0_561"/>
          <p:cNvSpPr txBox="1"/>
          <p:nvPr/>
        </p:nvSpPr>
        <p:spPr>
          <a:xfrm>
            <a:off x="2761147" y="5142439"/>
            <a:ext cx="5874900" cy="5337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i="0" lang="en-US" sz="2700" u="none" cap="none" strike="noStrike">
                <a:solidFill>
                  <a:schemeClr val="accent4"/>
                </a:solidFill>
                <a:latin typeface="Consolas"/>
                <a:ea typeface="Consolas"/>
                <a:cs typeface="Consolas"/>
                <a:sym typeface="Consolas"/>
              </a:rPr>
              <a:t>deltaLog.getSnapshotAt(</a:t>
            </a:r>
            <a:r>
              <a:rPr lang="en-US" sz="2700">
                <a:solidFill>
                  <a:schemeClr val="accent4"/>
                </a:solidFill>
                <a:latin typeface="Consolas"/>
                <a:ea typeface="Consolas"/>
                <a:cs typeface="Consolas"/>
                <a:sym typeface="Consolas"/>
              </a:rPr>
              <a:t>500</a:t>
            </a:r>
            <a:r>
              <a:rPr i="0" lang="en-US" sz="2700" u="none" cap="none" strike="noStrike">
                <a:solidFill>
                  <a:schemeClr val="accent4"/>
                </a:solidFill>
                <a:latin typeface="Consolas"/>
                <a:ea typeface="Consolas"/>
                <a:cs typeface="Consolas"/>
                <a:sym typeface="Consolas"/>
              </a:rPr>
              <a:t>)</a:t>
            </a:r>
            <a:endParaRPr i="0" sz="2900" u="none" cap="none" strike="noStrike">
              <a:solidFill>
                <a:schemeClr val="accent4"/>
              </a:solidFill>
              <a:latin typeface="Consolas"/>
              <a:ea typeface="Consolas"/>
              <a:cs typeface="Consolas"/>
              <a:sym typeface="Consolas"/>
            </a:endParaRPr>
          </a:p>
        </p:txBody>
      </p:sp>
      <p:cxnSp>
        <p:nvCxnSpPr>
          <p:cNvPr id="1253" name="Google Shape;1253;g279a4a6f3d1_0_561"/>
          <p:cNvCxnSpPr/>
          <p:nvPr/>
        </p:nvCxnSpPr>
        <p:spPr>
          <a:xfrm>
            <a:off x="5685520" y="4017137"/>
            <a:ext cx="26100" cy="9531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g279a4a6f3d1_0_568"/>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Time Traveling by timestamp</a:t>
            </a:r>
            <a:endParaRPr/>
          </a:p>
        </p:txBody>
      </p:sp>
      <p:sp>
        <p:nvSpPr>
          <p:cNvPr id="1259" name="Google Shape;1259;g279a4a6f3d1_0_568"/>
          <p:cNvSpPr txBox="1"/>
          <p:nvPr>
            <p:ph idx="1" type="body"/>
          </p:nvPr>
        </p:nvSpPr>
        <p:spPr>
          <a:xfrm>
            <a:off x="765033" y="1354058"/>
            <a:ext cx="10662000" cy="41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200">
                <a:solidFill>
                  <a:schemeClr val="accent6"/>
                </a:solidFill>
                <a:latin typeface="Consolas"/>
                <a:ea typeface="Consolas"/>
                <a:cs typeface="Consolas"/>
                <a:sym typeface="Consolas"/>
              </a:rPr>
              <a:t>SELECT * FROM my_table TIMESTAMP AS OF '2019-10-16';</a:t>
            </a:r>
            <a:endParaRPr sz="2200">
              <a:solidFill>
                <a:schemeClr val="accent6"/>
              </a:solidFill>
              <a:latin typeface="Consolas"/>
              <a:ea typeface="Consolas"/>
              <a:cs typeface="Consolas"/>
              <a:sym typeface="Consolas"/>
            </a:endParaRPr>
          </a:p>
          <a:p>
            <a:pPr indent="0" lvl="0" marL="0" rtl="0" algn="l">
              <a:lnSpc>
                <a:spcPct val="100000"/>
              </a:lnSpc>
              <a:spcBef>
                <a:spcPts val="1600"/>
              </a:spcBef>
              <a:spcAft>
                <a:spcPts val="0"/>
              </a:spcAft>
              <a:buNone/>
            </a:pPr>
            <a:r>
              <a:rPr lang="en-US" sz="2200">
                <a:solidFill>
                  <a:schemeClr val="accent6"/>
                </a:solidFill>
                <a:latin typeface="Consolas"/>
                <a:ea typeface="Consolas"/>
                <a:cs typeface="Consolas"/>
                <a:sym typeface="Consolas"/>
              </a:rPr>
              <a:t>SELECT * FROM my_table@20191016000000000</a:t>
            </a:r>
            <a:r>
              <a:rPr lang="en-US" sz="2200">
                <a:solidFill>
                  <a:schemeClr val="lt1"/>
                </a:solidFill>
                <a:latin typeface="Consolas"/>
                <a:ea typeface="Consolas"/>
                <a:cs typeface="Consolas"/>
                <a:sym typeface="Consolas"/>
              </a:rPr>
              <a:t>  </a:t>
            </a:r>
            <a:r>
              <a:rPr lang="en-US" sz="2200">
                <a:latin typeface="Consolas"/>
                <a:ea typeface="Consolas"/>
                <a:cs typeface="Consolas"/>
                <a:sym typeface="Consolas"/>
              </a:rPr>
              <a:t> </a:t>
            </a:r>
            <a:r>
              <a:rPr lang="en-US" sz="2000">
                <a:latin typeface="Consolas"/>
                <a:ea typeface="Consolas"/>
                <a:cs typeface="Consolas"/>
                <a:sym typeface="Consolas"/>
              </a:rPr>
              <a:t>-- yyyyMMddHHmmssSSS</a:t>
            </a:r>
            <a:endParaRPr sz="2000">
              <a:latin typeface="Consolas"/>
              <a:ea typeface="Consolas"/>
              <a:cs typeface="Consolas"/>
              <a:sym typeface="Consolas"/>
            </a:endParaRPr>
          </a:p>
          <a:p>
            <a:pPr indent="0" lvl="0" marL="0" rtl="0" algn="l">
              <a:lnSpc>
                <a:spcPct val="100000"/>
              </a:lnSpc>
              <a:spcBef>
                <a:spcPts val="1600"/>
              </a:spcBef>
              <a:spcAft>
                <a:spcPts val="0"/>
              </a:spcAft>
              <a:buNone/>
            </a:pPr>
            <a:r>
              <a:rPr lang="en-US" sz="2200">
                <a:solidFill>
                  <a:schemeClr val="accent2"/>
                </a:solidFill>
                <a:latin typeface="Consolas"/>
                <a:ea typeface="Consolas"/>
                <a:cs typeface="Consolas"/>
                <a:sym typeface="Consolas"/>
              </a:rPr>
              <a:t>spark.read.option("timestampAsOf", "2019-10-16").load("/some/path") </a:t>
            </a:r>
            <a:endParaRPr sz="22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rPr lang="en-US" sz="2200">
                <a:solidFill>
                  <a:schemeClr val="accent2"/>
                </a:solidFill>
                <a:latin typeface="Consolas"/>
                <a:ea typeface="Consolas"/>
                <a:cs typeface="Consolas"/>
                <a:sym typeface="Consolas"/>
              </a:rPr>
              <a:t>spark.read.load("/some/path@20191016000000000")  </a:t>
            </a:r>
            <a:endParaRPr sz="22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t/>
            </a:r>
            <a:endParaRPr sz="2200">
              <a:solidFill>
                <a:srgbClr val="000000"/>
              </a:solidFill>
              <a:latin typeface="Consolas"/>
              <a:ea typeface="Consolas"/>
              <a:cs typeface="Consolas"/>
              <a:sym typeface="Consolas"/>
            </a:endParaRPr>
          </a:p>
          <a:p>
            <a:pPr indent="0" lvl="0" marL="0" rtl="0" algn="l">
              <a:spcBef>
                <a:spcPts val="1100"/>
              </a:spcBef>
              <a:spcAft>
                <a:spcPts val="0"/>
              </a:spcAft>
              <a:buNone/>
            </a:pPr>
            <a:r>
              <a:t/>
            </a:r>
            <a:endParaRPr sz="2200">
              <a:latin typeface="Consolas"/>
              <a:ea typeface="Consolas"/>
              <a:cs typeface="Consolas"/>
              <a:sym typeface="Consolas"/>
            </a:endParaRPr>
          </a:p>
        </p:txBody>
      </p:sp>
      <p:sp>
        <p:nvSpPr>
          <p:cNvPr id="1260" name="Google Shape;1260;g279a4a6f3d1_0_568"/>
          <p:cNvSpPr txBox="1"/>
          <p:nvPr/>
        </p:nvSpPr>
        <p:spPr>
          <a:xfrm>
            <a:off x="2764172" y="4883639"/>
            <a:ext cx="5874900" cy="5337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i="0" lang="en-US" sz="2700" u="none" cap="none" strike="noStrike">
                <a:solidFill>
                  <a:schemeClr val="accent4"/>
                </a:solidFill>
                <a:latin typeface="Consolas"/>
                <a:ea typeface="Consolas"/>
                <a:cs typeface="Consolas"/>
                <a:sym typeface="Consolas"/>
              </a:rPr>
              <a:t>deltaLog.getSnapshotAt(</a:t>
            </a:r>
            <a:r>
              <a:rPr lang="en-US" sz="2700">
                <a:solidFill>
                  <a:schemeClr val="accent4"/>
                </a:solidFill>
                <a:latin typeface="Consolas"/>
                <a:ea typeface="Consolas"/>
                <a:cs typeface="Consolas"/>
                <a:sym typeface="Consolas"/>
              </a:rPr>
              <a:t>500</a:t>
            </a:r>
            <a:r>
              <a:rPr i="0" lang="en-US" sz="2700" u="none" cap="none" strike="noStrike">
                <a:solidFill>
                  <a:schemeClr val="accent4"/>
                </a:solidFill>
                <a:latin typeface="Consolas"/>
                <a:ea typeface="Consolas"/>
                <a:cs typeface="Consolas"/>
                <a:sym typeface="Consolas"/>
              </a:rPr>
              <a:t>)</a:t>
            </a:r>
            <a:endParaRPr i="0" sz="2900" u="none" cap="none" strike="noStrike">
              <a:solidFill>
                <a:schemeClr val="accent4"/>
              </a:solidFill>
              <a:latin typeface="Consolas"/>
              <a:ea typeface="Consolas"/>
              <a:cs typeface="Consolas"/>
              <a:sym typeface="Consolas"/>
            </a:endParaRPr>
          </a:p>
        </p:txBody>
      </p:sp>
      <p:cxnSp>
        <p:nvCxnSpPr>
          <p:cNvPr id="1261" name="Google Shape;1261;g279a4a6f3d1_0_568"/>
          <p:cNvCxnSpPr/>
          <p:nvPr/>
        </p:nvCxnSpPr>
        <p:spPr>
          <a:xfrm>
            <a:off x="5675692" y="3795962"/>
            <a:ext cx="26100" cy="9531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sp>
        <p:nvSpPr>
          <p:cNvPr id="1262" name="Google Shape;1262;g279a4a6f3d1_0_568"/>
          <p:cNvSpPr/>
          <p:nvPr/>
        </p:nvSpPr>
        <p:spPr>
          <a:xfrm>
            <a:off x="4994529" y="3507560"/>
            <a:ext cx="1388400" cy="1376100"/>
          </a:xfrm>
          <a:prstGeom prst="mathMultiply">
            <a:avLst>
              <a:gd fmla="val 3007" name="adj1"/>
            </a:avLst>
          </a:prstGeom>
          <a:solidFill>
            <a:schemeClr val="dk2"/>
          </a:solidFill>
          <a:ln cap="flat" cmpd="sng" w="9525">
            <a:solidFill>
              <a:srgbClr val="FF000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g279a4a6f3d1_0_576"/>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Time Traveling by timestamp</a:t>
            </a:r>
            <a:endParaRPr/>
          </a:p>
        </p:txBody>
      </p:sp>
      <p:sp>
        <p:nvSpPr>
          <p:cNvPr id="1268" name="Google Shape;1268;g279a4a6f3d1_0_576"/>
          <p:cNvSpPr txBox="1"/>
          <p:nvPr>
            <p:ph idx="1" type="body"/>
          </p:nvPr>
        </p:nvSpPr>
        <p:spPr>
          <a:xfrm>
            <a:off x="762198" y="1988833"/>
            <a:ext cx="10664700" cy="41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900">
                <a:latin typeface="Consolas"/>
                <a:ea typeface="Consolas"/>
                <a:cs typeface="Consolas"/>
                <a:sym typeface="Consolas"/>
              </a:rPr>
              <a:t>001070.json</a:t>
            </a:r>
            <a:r>
              <a:rPr lang="en-US" sz="2900">
                <a:solidFill>
                  <a:schemeClr val="accent2"/>
                </a:solidFill>
                <a:latin typeface="Consolas"/>
                <a:ea typeface="Consolas"/>
                <a:cs typeface="Consolas"/>
                <a:sym typeface="Consolas"/>
              </a:rPr>
              <a:t>		2019-10-16 </a:t>
            </a:r>
            <a:endParaRPr sz="19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rPr lang="en-US" sz="2900">
                <a:latin typeface="Consolas"/>
                <a:ea typeface="Consolas"/>
                <a:cs typeface="Consolas"/>
                <a:sym typeface="Consolas"/>
              </a:rPr>
              <a:t>001071.json</a:t>
            </a:r>
            <a:r>
              <a:rPr lang="en-US" sz="2900">
                <a:solidFill>
                  <a:schemeClr val="accent2"/>
                </a:solidFill>
                <a:latin typeface="Consolas"/>
                <a:ea typeface="Consolas"/>
                <a:cs typeface="Consolas"/>
                <a:sym typeface="Consolas"/>
              </a:rPr>
              <a:t>		2021-05-24</a:t>
            </a:r>
            <a:endParaRPr sz="19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rPr lang="en-US" sz="2900">
                <a:latin typeface="Consolas"/>
                <a:ea typeface="Consolas"/>
                <a:cs typeface="Consolas"/>
                <a:sym typeface="Consolas"/>
              </a:rPr>
              <a:t>001072.json</a:t>
            </a:r>
            <a:r>
              <a:rPr lang="en-US" sz="2900">
                <a:solidFill>
                  <a:schemeClr val="accent2"/>
                </a:solidFill>
                <a:latin typeface="Consolas"/>
                <a:ea typeface="Consolas"/>
                <a:cs typeface="Consolas"/>
                <a:sym typeface="Consolas"/>
              </a:rPr>
              <a:t>		2022-07-20</a:t>
            </a:r>
            <a:endParaRPr sz="19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rPr lang="en-US" sz="2900">
                <a:latin typeface="Consolas"/>
                <a:ea typeface="Consolas"/>
                <a:cs typeface="Consolas"/>
                <a:sym typeface="Consolas"/>
              </a:rPr>
              <a:t>001073.json</a:t>
            </a:r>
            <a:r>
              <a:rPr lang="en-US" sz="2900">
                <a:solidFill>
                  <a:schemeClr val="accent2"/>
                </a:solidFill>
                <a:latin typeface="Consolas"/>
                <a:ea typeface="Consolas"/>
                <a:cs typeface="Consolas"/>
                <a:sym typeface="Consolas"/>
              </a:rPr>
              <a:t>		</a:t>
            </a:r>
            <a:r>
              <a:rPr lang="en-US" sz="2900">
                <a:solidFill>
                  <a:schemeClr val="accent4"/>
                </a:solidFill>
                <a:latin typeface="Consolas"/>
                <a:ea typeface="Consolas"/>
                <a:cs typeface="Consolas"/>
                <a:sym typeface="Consolas"/>
              </a:rPr>
              <a:t>2022-06-30</a:t>
            </a:r>
            <a:endParaRPr sz="1900">
              <a:solidFill>
                <a:schemeClr val="accent4"/>
              </a:solidFill>
              <a:latin typeface="Consolas"/>
              <a:ea typeface="Consolas"/>
              <a:cs typeface="Consolas"/>
              <a:sym typeface="Consolas"/>
            </a:endParaRPr>
          </a:p>
          <a:p>
            <a:pPr indent="0" lvl="0" marL="0" rtl="0" algn="l">
              <a:lnSpc>
                <a:spcPct val="100000"/>
              </a:lnSpc>
              <a:spcBef>
                <a:spcPts val="1600"/>
              </a:spcBef>
              <a:spcAft>
                <a:spcPts val="0"/>
              </a:spcAft>
              <a:buNone/>
            </a:pPr>
            <a:r>
              <a:rPr lang="en-US" sz="2200">
                <a:solidFill>
                  <a:schemeClr val="accent2"/>
                </a:solidFill>
                <a:latin typeface="Consolas"/>
                <a:ea typeface="Consolas"/>
                <a:cs typeface="Consolas"/>
                <a:sym typeface="Consolas"/>
              </a:rPr>
              <a:t>  </a:t>
            </a:r>
            <a:endParaRPr sz="22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t/>
            </a:r>
            <a:endParaRPr sz="2200">
              <a:solidFill>
                <a:schemeClr val="accent2"/>
              </a:solidFill>
              <a:latin typeface="Consolas"/>
              <a:ea typeface="Consolas"/>
              <a:cs typeface="Consolas"/>
              <a:sym typeface="Consolas"/>
            </a:endParaRPr>
          </a:p>
          <a:p>
            <a:pPr indent="0" lvl="0" marL="0" rtl="0" algn="l">
              <a:spcBef>
                <a:spcPts val="1100"/>
              </a:spcBef>
              <a:spcAft>
                <a:spcPts val="0"/>
              </a:spcAft>
              <a:buNone/>
            </a:pPr>
            <a:r>
              <a:t/>
            </a:r>
            <a:endParaRPr sz="2200">
              <a:solidFill>
                <a:schemeClr val="accent2"/>
              </a:solidFill>
              <a:latin typeface="Consolas"/>
              <a:ea typeface="Consolas"/>
              <a:cs typeface="Consolas"/>
              <a:sym typeface="Consolas"/>
            </a:endParaRPr>
          </a:p>
        </p:txBody>
      </p:sp>
      <p:sp>
        <p:nvSpPr>
          <p:cNvPr id="1269" name="Google Shape;1269;g279a4a6f3d1_0_576"/>
          <p:cNvSpPr txBox="1"/>
          <p:nvPr>
            <p:ph idx="2" type="body"/>
          </p:nvPr>
        </p:nvSpPr>
        <p:spPr>
          <a:xfrm>
            <a:off x="714579" y="1462950"/>
            <a:ext cx="109026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dk1"/>
                </a:solidFill>
              </a:rPr>
              <a:t> </a:t>
            </a:r>
            <a:r>
              <a:rPr lang="en-US">
                <a:solidFill>
                  <a:schemeClr val="dk1"/>
                </a:solidFill>
                <a:latin typeface="DM Sans Light"/>
                <a:ea typeface="DM Sans Light"/>
                <a:cs typeface="DM Sans Light"/>
                <a:sym typeface="DM Sans Light"/>
              </a:rPr>
              <a:t>Commit timestamps come from storage system modification timestamps</a:t>
            </a:r>
            <a:endParaRPr>
              <a:solidFill>
                <a:schemeClr val="dk1"/>
              </a:solidFill>
              <a:latin typeface="DM Sans"/>
              <a:ea typeface="DM Sans"/>
              <a:cs typeface="DM Sans"/>
              <a:sym typeface="DM Sans"/>
            </a:endParaRPr>
          </a:p>
          <a:p>
            <a:pPr indent="0" lvl="0" marL="0" rtl="0" algn="l">
              <a:spcBef>
                <a:spcPts val="1100"/>
              </a:spcBef>
              <a:spcAft>
                <a:spcPts val="0"/>
              </a:spcAft>
              <a:buNone/>
            </a:pPr>
            <a:r>
              <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g279a4a6f3d1_0_582"/>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Time Traveling by timestamp</a:t>
            </a:r>
            <a:endParaRPr/>
          </a:p>
        </p:txBody>
      </p:sp>
      <p:sp>
        <p:nvSpPr>
          <p:cNvPr id="1275" name="Google Shape;1275;g279a4a6f3d1_0_582"/>
          <p:cNvSpPr txBox="1"/>
          <p:nvPr>
            <p:ph idx="1" type="body"/>
          </p:nvPr>
        </p:nvSpPr>
        <p:spPr>
          <a:xfrm>
            <a:off x="762198" y="1988833"/>
            <a:ext cx="10664700" cy="41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900">
                <a:latin typeface="Consolas"/>
                <a:ea typeface="Consolas"/>
                <a:cs typeface="Consolas"/>
                <a:sym typeface="Consolas"/>
              </a:rPr>
              <a:t>001070.json</a:t>
            </a:r>
            <a:r>
              <a:rPr lang="en-US" sz="2900">
                <a:solidFill>
                  <a:schemeClr val="accent2"/>
                </a:solidFill>
                <a:latin typeface="Consolas"/>
                <a:ea typeface="Consolas"/>
                <a:cs typeface="Consolas"/>
                <a:sym typeface="Consolas"/>
              </a:rPr>
              <a:t>		2019-06-19		2019-06-19</a:t>
            </a:r>
            <a:endParaRPr sz="19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rPr lang="en-US" sz="2900">
                <a:latin typeface="Consolas"/>
                <a:ea typeface="Consolas"/>
                <a:cs typeface="Consolas"/>
                <a:sym typeface="Consolas"/>
              </a:rPr>
              <a:t>001071.json</a:t>
            </a:r>
            <a:r>
              <a:rPr lang="en-US" sz="2900">
                <a:solidFill>
                  <a:schemeClr val="accent2"/>
                </a:solidFill>
                <a:latin typeface="Consolas"/>
                <a:ea typeface="Consolas"/>
                <a:cs typeface="Consolas"/>
                <a:sym typeface="Consolas"/>
              </a:rPr>
              <a:t>		2021-05-24		2021-05-24</a:t>
            </a:r>
            <a:endParaRPr sz="19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rPr lang="en-US" sz="2900">
                <a:latin typeface="Consolas"/>
                <a:ea typeface="Consolas"/>
                <a:cs typeface="Consolas"/>
                <a:sym typeface="Consolas"/>
              </a:rPr>
              <a:t>001072.json</a:t>
            </a:r>
            <a:r>
              <a:rPr lang="en-US" sz="2900">
                <a:solidFill>
                  <a:schemeClr val="accent2"/>
                </a:solidFill>
                <a:latin typeface="Consolas"/>
                <a:ea typeface="Consolas"/>
                <a:cs typeface="Consolas"/>
                <a:sym typeface="Consolas"/>
              </a:rPr>
              <a:t>		2022-07-20		2022-07-20</a:t>
            </a:r>
            <a:endParaRPr sz="19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rPr lang="en-US" sz="2900">
                <a:latin typeface="Consolas"/>
                <a:ea typeface="Consolas"/>
                <a:cs typeface="Consolas"/>
                <a:sym typeface="Consolas"/>
              </a:rPr>
              <a:t>001073.json</a:t>
            </a:r>
            <a:r>
              <a:rPr lang="en-US" sz="2900">
                <a:solidFill>
                  <a:schemeClr val="accent2"/>
                </a:solidFill>
                <a:latin typeface="Consolas"/>
                <a:ea typeface="Consolas"/>
                <a:cs typeface="Consolas"/>
                <a:sym typeface="Consolas"/>
              </a:rPr>
              <a:t>		</a:t>
            </a:r>
            <a:r>
              <a:rPr lang="en-US" sz="2900">
                <a:solidFill>
                  <a:schemeClr val="accent4"/>
                </a:solidFill>
                <a:latin typeface="Consolas"/>
                <a:ea typeface="Consolas"/>
                <a:cs typeface="Consolas"/>
                <a:sym typeface="Consolas"/>
              </a:rPr>
              <a:t>2022-06-30		</a:t>
            </a:r>
            <a:r>
              <a:rPr lang="en-US" sz="2900">
                <a:solidFill>
                  <a:schemeClr val="accent2"/>
                </a:solidFill>
                <a:latin typeface="Consolas"/>
                <a:ea typeface="Consolas"/>
                <a:cs typeface="Consolas"/>
                <a:sym typeface="Consolas"/>
              </a:rPr>
              <a:t>2022-07-20 00:00:00.01</a:t>
            </a:r>
            <a:endParaRPr sz="1900">
              <a:solidFill>
                <a:schemeClr val="accent4"/>
              </a:solidFill>
              <a:latin typeface="Consolas"/>
              <a:ea typeface="Consolas"/>
              <a:cs typeface="Consolas"/>
              <a:sym typeface="Consolas"/>
            </a:endParaRPr>
          </a:p>
          <a:p>
            <a:pPr indent="0" lvl="0" marL="0" rtl="0" algn="l">
              <a:lnSpc>
                <a:spcPct val="100000"/>
              </a:lnSpc>
              <a:spcBef>
                <a:spcPts val="1600"/>
              </a:spcBef>
              <a:spcAft>
                <a:spcPts val="0"/>
              </a:spcAft>
              <a:buNone/>
            </a:pPr>
            <a:r>
              <a:rPr lang="en-US" sz="2200">
                <a:solidFill>
                  <a:schemeClr val="accent2"/>
                </a:solidFill>
                <a:latin typeface="Consolas"/>
                <a:ea typeface="Consolas"/>
                <a:cs typeface="Consolas"/>
                <a:sym typeface="Consolas"/>
              </a:rPr>
              <a:t>  </a:t>
            </a:r>
            <a:endParaRPr sz="22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t/>
            </a:r>
            <a:endParaRPr sz="2200">
              <a:solidFill>
                <a:schemeClr val="accent2"/>
              </a:solidFill>
              <a:latin typeface="Consolas"/>
              <a:ea typeface="Consolas"/>
              <a:cs typeface="Consolas"/>
              <a:sym typeface="Consolas"/>
            </a:endParaRPr>
          </a:p>
          <a:p>
            <a:pPr indent="0" lvl="0" marL="0" rtl="0" algn="l">
              <a:spcBef>
                <a:spcPts val="1100"/>
              </a:spcBef>
              <a:spcAft>
                <a:spcPts val="0"/>
              </a:spcAft>
              <a:buNone/>
            </a:pPr>
            <a:r>
              <a:t/>
            </a:r>
            <a:endParaRPr sz="2200">
              <a:solidFill>
                <a:schemeClr val="accent2"/>
              </a:solidFill>
              <a:latin typeface="Consolas"/>
              <a:ea typeface="Consolas"/>
              <a:cs typeface="Consolas"/>
              <a:sym typeface="Consolas"/>
            </a:endParaRPr>
          </a:p>
        </p:txBody>
      </p:sp>
      <p:sp>
        <p:nvSpPr>
          <p:cNvPr id="1276" name="Google Shape;1276;g279a4a6f3d1_0_582"/>
          <p:cNvSpPr txBox="1"/>
          <p:nvPr>
            <p:ph idx="2" type="body"/>
          </p:nvPr>
        </p:nvSpPr>
        <p:spPr>
          <a:xfrm>
            <a:off x="748662" y="1174700"/>
            <a:ext cx="109026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dk1"/>
                </a:solidFill>
              </a:rPr>
              <a:t>Timestamps can be out of order.  We adjust by adding 1 millisecond to the previous commit’s timestamp</a:t>
            </a:r>
            <a:endParaRPr>
              <a:solidFill>
                <a:schemeClr val="dk1"/>
              </a:solidFill>
              <a:latin typeface="DM Sans"/>
              <a:ea typeface="DM Sans"/>
              <a:cs typeface="DM Sans"/>
              <a:sym typeface="DM Sans"/>
            </a:endParaRPr>
          </a:p>
          <a:p>
            <a:pPr indent="0" lvl="0" marL="0" rtl="0" algn="l">
              <a:spcBef>
                <a:spcPts val="1100"/>
              </a:spcBef>
              <a:spcAft>
                <a:spcPts val="0"/>
              </a:spcAft>
              <a:buNone/>
            </a:pPr>
            <a:r>
              <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279a4a6f3d1_0_12"/>
          <p:cNvSpPr txBox="1"/>
          <p:nvPr>
            <p:ph type="title"/>
          </p:nvPr>
        </p:nvSpPr>
        <p:spPr>
          <a:xfrm>
            <a:off x="749628" y="535597"/>
            <a:ext cx="106647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Agenda</a:t>
            </a:r>
            <a:endParaRPr/>
          </a:p>
        </p:txBody>
      </p:sp>
      <p:sp>
        <p:nvSpPr>
          <p:cNvPr id="679" name="Google Shape;679;g279a4a6f3d1_0_12"/>
          <p:cNvSpPr txBox="1"/>
          <p:nvPr>
            <p:ph idx="1" type="body"/>
          </p:nvPr>
        </p:nvSpPr>
        <p:spPr>
          <a:xfrm>
            <a:off x="762198" y="1988833"/>
            <a:ext cx="10664700" cy="41499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1100"/>
              </a:spcBef>
              <a:spcAft>
                <a:spcPts val="0"/>
              </a:spcAft>
              <a:buSzPts val="2400"/>
              <a:buAutoNum type="arabicPeriod"/>
            </a:pPr>
            <a:r>
              <a:rPr lang="en-US"/>
              <a:t>Intro to Delta Lake and core capabilities</a:t>
            </a:r>
            <a:endParaRPr/>
          </a:p>
          <a:p>
            <a:pPr indent="-381000" lvl="0" marL="457200" rtl="0" algn="l">
              <a:lnSpc>
                <a:spcPct val="115000"/>
              </a:lnSpc>
              <a:spcBef>
                <a:spcPts val="1100"/>
              </a:spcBef>
              <a:spcAft>
                <a:spcPts val="0"/>
              </a:spcAft>
              <a:buSzPts val="2400"/>
              <a:buAutoNum type="arabicPeriod"/>
            </a:pPr>
            <a:r>
              <a:rPr lang="en-US"/>
              <a:t>Unpacking the Transaction Log Protocol</a:t>
            </a:r>
            <a:endParaRPr/>
          </a:p>
          <a:p>
            <a:pPr indent="-381000" lvl="0" marL="457200" rtl="0" algn="l">
              <a:lnSpc>
                <a:spcPct val="115000"/>
              </a:lnSpc>
              <a:spcBef>
                <a:spcPts val="1100"/>
              </a:spcBef>
              <a:spcAft>
                <a:spcPts val="0"/>
              </a:spcAft>
              <a:buSzPts val="2400"/>
              <a:buAutoNum type="arabicPeriod"/>
            </a:pPr>
            <a:r>
              <a:rPr lang="en-US"/>
              <a:t>Data Layout Innovations </a:t>
            </a:r>
            <a:endParaRPr/>
          </a:p>
          <a:p>
            <a:pPr indent="-381000" lvl="0" marL="457200" rtl="0" algn="l">
              <a:lnSpc>
                <a:spcPct val="115000"/>
              </a:lnSpc>
              <a:spcBef>
                <a:spcPts val="1100"/>
              </a:spcBef>
              <a:spcAft>
                <a:spcPts val="0"/>
              </a:spcAft>
              <a:buSzPts val="2400"/>
              <a:buAutoNum type="arabicPeriod"/>
            </a:pPr>
            <a:r>
              <a:rPr lang="en-US"/>
              <a:t>Uniform</a:t>
            </a:r>
            <a:endParaRPr/>
          </a:p>
          <a:p>
            <a:pPr indent="-381000" lvl="0" marL="457200" rtl="0" algn="l">
              <a:lnSpc>
                <a:spcPct val="115000"/>
              </a:lnSpc>
              <a:spcBef>
                <a:spcPts val="1100"/>
              </a:spcBef>
              <a:spcAft>
                <a:spcPts val="0"/>
              </a:spcAft>
              <a:buSzPts val="2400"/>
              <a:buAutoNum type="arabicPeriod"/>
            </a:pPr>
            <a:r>
              <a:rPr lang="en-US"/>
              <a:t>Use cases</a:t>
            </a:r>
            <a:endParaRPr/>
          </a:p>
          <a:p>
            <a:pPr indent="-381000" lvl="0" marL="457200" rtl="0" algn="l">
              <a:lnSpc>
                <a:spcPct val="115000"/>
              </a:lnSpc>
              <a:spcBef>
                <a:spcPts val="1100"/>
              </a:spcBef>
              <a:spcAft>
                <a:spcPts val="0"/>
              </a:spcAft>
              <a:buSzPts val="2400"/>
              <a:buAutoNum type="arabicPeriod"/>
            </a:pPr>
            <a:r>
              <a:rPr lang="en-US"/>
              <a:t>Roadmap</a:t>
            </a:r>
            <a:endParaRPr/>
          </a:p>
        </p:txBody>
      </p:sp>
      <p:sp>
        <p:nvSpPr>
          <p:cNvPr id="680" name="Google Shape;680;g279a4a6f3d1_0_12"/>
          <p:cNvSpPr txBox="1"/>
          <p:nvPr>
            <p:ph idx="12" type="sldNum"/>
          </p:nvPr>
        </p:nvSpPr>
        <p:spPr>
          <a:xfrm>
            <a:off x="11103338" y="6473300"/>
            <a:ext cx="324300" cy="18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9">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g279a4a6f3d1_0_588"/>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Time Traveling by timestamp</a:t>
            </a:r>
            <a:endParaRPr/>
          </a:p>
        </p:txBody>
      </p:sp>
      <p:sp>
        <p:nvSpPr>
          <p:cNvPr id="1282" name="Google Shape;1282;g279a4a6f3d1_0_588"/>
          <p:cNvSpPr txBox="1"/>
          <p:nvPr>
            <p:ph idx="1" type="body"/>
          </p:nvPr>
        </p:nvSpPr>
        <p:spPr>
          <a:xfrm>
            <a:off x="762198" y="1988833"/>
            <a:ext cx="10664700" cy="41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900">
                <a:latin typeface="Consolas"/>
                <a:ea typeface="Consolas"/>
                <a:cs typeface="Consolas"/>
                <a:sym typeface="Consolas"/>
              </a:rPr>
              <a:t>001070.json</a:t>
            </a:r>
            <a:r>
              <a:rPr lang="en-US" sz="2900">
                <a:solidFill>
                  <a:schemeClr val="accent2"/>
                </a:solidFill>
                <a:latin typeface="Consolas"/>
                <a:ea typeface="Consolas"/>
                <a:cs typeface="Consolas"/>
                <a:sym typeface="Consolas"/>
              </a:rPr>
              <a:t>		2019-06-19</a:t>
            </a:r>
            <a:endParaRPr sz="19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rPr lang="en-US" sz="2900">
                <a:latin typeface="Consolas"/>
                <a:ea typeface="Consolas"/>
                <a:cs typeface="Consolas"/>
                <a:sym typeface="Consolas"/>
              </a:rPr>
              <a:t>001071.json</a:t>
            </a:r>
            <a:r>
              <a:rPr lang="en-US" sz="2900">
                <a:solidFill>
                  <a:schemeClr val="accent2"/>
                </a:solidFill>
                <a:latin typeface="Consolas"/>
                <a:ea typeface="Consolas"/>
                <a:cs typeface="Consolas"/>
                <a:sym typeface="Consolas"/>
              </a:rPr>
              <a:t>		2021-05-24</a:t>
            </a:r>
            <a:endParaRPr sz="19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rPr lang="en-US" sz="2900">
                <a:latin typeface="Consolas"/>
                <a:ea typeface="Consolas"/>
                <a:cs typeface="Consolas"/>
                <a:sym typeface="Consolas"/>
              </a:rPr>
              <a:t>001072.json</a:t>
            </a:r>
            <a:r>
              <a:rPr lang="en-US" sz="2900">
                <a:solidFill>
                  <a:schemeClr val="accent2"/>
                </a:solidFill>
                <a:latin typeface="Consolas"/>
                <a:ea typeface="Consolas"/>
                <a:cs typeface="Consolas"/>
                <a:sym typeface="Consolas"/>
              </a:rPr>
              <a:t>		2022-07-20</a:t>
            </a:r>
            <a:endParaRPr sz="19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rPr lang="en-US" sz="2900">
                <a:latin typeface="Consolas"/>
                <a:ea typeface="Consolas"/>
                <a:cs typeface="Consolas"/>
                <a:sym typeface="Consolas"/>
              </a:rPr>
              <a:t>001073.json</a:t>
            </a:r>
            <a:r>
              <a:rPr lang="en-US" sz="2900">
                <a:solidFill>
                  <a:schemeClr val="accent2"/>
                </a:solidFill>
                <a:latin typeface="Consolas"/>
                <a:ea typeface="Consolas"/>
                <a:cs typeface="Consolas"/>
                <a:sym typeface="Consolas"/>
              </a:rPr>
              <a:t>		2022-07-20 00:00:00.01</a:t>
            </a:r>
            <a:endParaRPr sz="1900">
              <a:solidFill>
                <a:schemeClr val="accent4"/>
              </a:solidFill>
              <a:latin typeface="Consolas"/>
              <a:ea typeface="Consolas"/>
              <a:cs typeface="Consolas"/>
              <a:sym typeface="Consolas"/>
            </a:endParaRPr>
          </a:p>
          <a:p>
            <a:pPr indent="0" lvl="0" marL="0" rtl="0" algn="l">
              <a:lnSpc>
                <a:spcPct val="100000"/>
              </a:lnSpc>
              <a:spcBef>
                <a:spcPts val="1600"/>
              </a:spcBef>
              <a:spcAft>
                <a:spcPts val="0"/>
              </a:spcAft>
              <a:buNone/>
            </a:pPr>
            <a:r>
              <a:rPr lang="en-US" sz="2200">
                <a:solidFill>
                  <a:schemeClr val="accent2"/>
                </a:solidFill>
                <a:latin typeface="Consolas"/>
                <a:ea typeface="Consolas"/>
                <a:cs typeface="Consolas"/>
                <a:sym typeface="Consolas"/>
              </a:rPr>
              <a:t>  </a:t>
            </a:r>
            <a:endParaRPr sz="2200">
              <a:solidFill>
                <a:schemeClr val="accent2"/>
              </a:solidFill>
              <a:latin typeface="Consolas"/>
              <a:ea typeface="Consolas"/>
              <a:cs typeface="Consolas"/>
              <a:sym typeface="Consolas"/>
            </a:endParaRPr>
          </a:p>
          <a:p>
            <a:pPr indent="0" lvl="0" marL="0" rtl="0" algn="l">
              <a:lnSpc>
                <a:spcPct val="100000"/>
              </a:lnSpc>
              <a:spcBef>
                <a:spcPts val="1600"/>
              </a:spcBef>
              <a:spcAft>
                <a:spcPts val="0"/>
              </a:spcAft>
              <a:buNone/>
            </a:pPr>
            <a:r>
              <a:t/>
            </a:r>
            <a:endParaRPr sz="2200">
              <a:solidFill>
                <a:schemeClr val="accent2"/>
              </a:solidFill>
              <a:latin typeface="Consolas"/>
              <a:ea typeface="Consolas"/>
              <a:cs typeface="Consolas"/>
              <a:sym typeface="Consolas"/>
            </a:endParaRPr>
          </a:p>
          <a:p>
            <a:pPr indent="0" lvl="0" marL="0" rtl="0" algn="l">
              <a:spcBef>
                <a:spcPts val="1100"/>
              </a:spcBef>
              <a:spcAft>
                <a:spcPts val="0"/>
              </a:spcAft>
              <a:buNone/>
            </a:pPr>
            <a:r>
              <a:t/>
            </a:r>
            <a:endParaRPr sz="2200">
              <a:solidFill>
                <a:schemeClr val="accent2"/>
              </a:solidFill>
              <a:latin typeface="Consolas"/>
              <a:ea typeface="Consolas"/>
              <a:cs typeface="Consolas"/>
              <a:sym typeface="Consolas"/>
            </a:endParaRPr>
          </a:p>
        </p:txBody>
      </p:sp>
      <p:sp>
        <p:nvSpPr>
          <p:cNvPr id="1283" name="Google Shape;1283;g279a4a6f3d1_0_588"/>
          <p:cNvSpPr txBox="1"/>
          <p:nvPr>
            <p:ph idx="2" type="body"/>
          </p:nvPr>
        </p:nvSpPr>
        <p:spPr>
          <a:xfrm>
            <a:off x="748662" y="1174700"/>
            <a:ext cx="109026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dk1"/>
                </a:solidFill>
              </a:rPr>
              <a:t>Price is right rules - pick the closest commit timestamp that doesn’t exceed the users timestamp</a:t>
            </a:r>
            <a:endParaRPr>
              <a:solidFill>
                <a:schemeClr val="dk1"/>
              </a:solidFill>
            </a:endParaRPr>
          </a:p>
        </p:txBody>
      </p:sp>
      <p:sp>
        <p:nvSpPr>
          <p:cNvPr id="1284" name="Google Shape;1284;g279a4a6f3d1_0_588"/>
          <p:cNvSpPr txBox="1"/>
          <p:nvPr/>
        </p:nvSpPr>
        <p:spPr>
          <a:xfrm>
            <a:off x="7528883" y="2918844"/>
            <a:ext cx="3640800" cy="574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lang="en-US" sz="2900">
                <a:solidFill>
                  <a:srgbClr val="1EA3B5"/>
                </a:solidFill>
                <a:latin typeface="Consolas"/>
                <a:ea typeface="Consolas"/>
                <a:cs typeface="Consolas"/>
                <a:sym typeface="Consolas"/>
              </a:rPr>
              <a:t>2022</a:t>
            </a:r>
            <a:r>
              <a:rPr b="0" i="0" lang="en-US" sz="2900" u="none" cap="none" strike="noStrike">
                <a:solidFill>
                  <a:srgbClr val="1EA3B5"/>
                </a:solidFill>
                <a:latin typeface="Consolas"/>
                <a:ea typeface="Consolas"/>
                <a:cs typeface="Consolas"/>
                <a:sym typeface="Consolas"/>
              </a:rPr>
              <a:t>-04-</a:t>
            </a:r>
            <a:r>
              <a:rPr lang="en-US" sz="2900">
                <a:solidFill>
                  <a:srgbClr val="1EA3B5"/>
                </a:solidFill>
                <a:latin typeface="Consolas"/>
                <a:ea typeface="Consolas"/>
                <a:cs typeface="Consolas"/>
                <a:sym typeface="Consolas"/>
              </a:rPr>
              <a:t>13</a:t>
            </a:r>
            <a:endParaRPr b="0" i="0" sz="2900" u="none" cap="none" strike="noStrike">
              <a:solidFill>
                <a:srgbClr val="1EA3B5"/>
              </a:solidFill>
              <a:latin typeface="Source Sans Pro"/>
              <a:ea typeface="Source Sans Pro"/>
              <a:cs typeface="Source Sans Pro"/>
              <a:sym typeface="Source Sans Pro"/>
            </a:endParaRPr>
          </a:p>
        </p:txBody>
      </p:sp>
      <p:cxnSp>
        <p:nvCxnSpPr>
          <p:cNvPr id="1285" name="Google Shape;1285;g279a4a6f3d1_0_588"/>
          <p:cNvCxnSpPr>
            <a:stCxn id="1284" idx="1"/>
          </p:cNvCxnSpPr>
          <p:nvPr/>
        </p:nvCxnSpPr>
        <p:spPr>
          <a:xfrm rot="10800000">
            <a:off x="6096083" y="3206094"/>
            <a:ext cx="1432800" cy="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650"/>
              </a:srgbClr>
            </a:outerShdw>
          </a:effectLst>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g279a4a6f3d1_0_596"/>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solidFill>
                  <a:schemeClr val="accent5"/>
                </a:solidFill>
              </a:rPr>
              <a:t>‹#›</a:t>
            </a:fld>
            <a:endParaRPr>
              <a:solidFill>
                <a:schemeClr val="accent5"/>
              </a:solidFill>
            </a:endParaRPr>
          </a:p>
        </p:txBody>
      </p:sp>
      <p:sp>
        <p:nvSpPr>
          <p:cNvPr id="1291" name="Google Shape;1291;g279a4a6f3d1_0_596"/>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The Single Source of Truth!</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g279a4a6f3d1_0_601"/>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Information required to plan a query</a:t>
            </a:r>
            <a:endParaRPr/>
          </a:p>
        </p:txBody>
      </p:sp>
      <p:sp>
        <p:nvSpPr>
          <p:cNvPr id="1297" name="Google Shape;1297;g279a4a6f3d1_0_601"/>
          <p:cNvSpPr txBox="1"/>
          <p:nvPr>
            <p:ph idx="1" type="body"/>
          </p:nvPr>
        </p:nvSpPr>
        <p:spPr>
          <a:xfrm>
            <a:off x="709732" y="2239767"/>
            <a:ext cx="3225000" cy="32337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AutoNum type="arabicPeriod"/>
            </a:pPr>
            <a:r>
              <a:rPr lang="en-US" sz="2400"/>
              <a:t>Schema</a:t>
            </a:r>
            <a:br>
              <a:rPr lang="en-US" sz="2400"/>
            </a:br>
            <a:endParaRPr sz="2400"/>
          </a:p>
          <a:p>
            <a:pPr indent="-381000" lvl="0" marL="457200" rtl="0" algn="l">
              <a:spcBef>
                <a:spcPts val="0"/>
              </a:spcBef>
              <a:spcAft>
                <a:spcPts val="0"/>
              </a:spcAft>
              <a:buSzPts val="2400"/>
              <a:buAutoNum type="arabicPeriod"/>
            </a:pPr>
            <a:r>
              <a:rPr lang="en-US" sz="2400"/>
              <a:t>Partition Columns and values</a:t>
            </a:r>
            <a:endParaRPr sz="2400"/>
          </a:p>
          <a:p>
            <a:pPr indent="-381000" lvl="0" marL="457200" rtl="0" algn="l">
              <a:spcBef>
                <a:spcPts val="0"/>
              </a:spcBef>
              <a:spcAft>
                <a:spcPts val="0"/>
              </a:spcAft>
              <a:buSzPts val="2400"/>
              <a:buAutoNum type="arabicPeriod"/>
            </a:pPr>
            <a:r>
              <a:rPr lang="en-US" sz="2400"/>
              <a:t>Files to read</a:t>
            </a:r>
            <a:endParaRPr sz="2400"/>
          </a:p>
          <a:p>
            <a:pPr indent="-381000" lvl="0" marL="457200" rtl="0" algn="l">
              <a:spcBef>
                <a:spcPts val="0"/>
              </a:spcBef>
              <a:spcAft>
                <a:spcPts val="0"/>
              </a:spcAft>
              <a:buSzPts val="2400"/>
              <a:buAutoNum type="arabicPeriod"/>
            </a:pPr>
            <a:r>
              <a:rPr lang="en-US" sz="2400"/>
              <a:t>File Statistics</a:t>
            </a:r>
            <a:endParaRPr sz="2400"/>
          </a:p>
          <a:p>
            <a:pPr indent="-381000" lvl="0" marL="457200" rtl="0" algn="l">
              <a:spcBef>
                <a:spcPts val="0"/>
              </a:spcBef>
              <a:spcAft>
                <a:spcPts val="0"/>
              </a:spcAft>
              <a:buSzPts val="2400"/>
              <a:buAutoNum type="arabicPeriod"/>
            </a:pPr>
            <a:r>
              <a:rPr lang="en-US" sz="2400"/>
              <a:t>Protocol (Delta Only)</a:t>
            </a:r>
            <a:endParaRPr sz="2400"/>
          </a:p>
        </p:txBody>
      </p:sp>
      <p:sp>
        <p:nvSpPr>
          <p:cNvPr id="1298" name="Google Shape;1298;g279a4a6f3d1_0_601"/>
          <p:cNvSpPr txBox="1"/>
          <p:nvPr>
            <p:ph idx="2" type="body"/>
          </p:nvPr>
        </p:nvSpPr>
        <p:spPr>
          <a:xfrm>
            <a:off x="3934634" y="2239775"/>
            <a:ext cx="4239000" cy="32337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AutoNum type="arabicPeriod"/>
            </a:pPr>
            <a:r>
              <a:rPr lang="en-US" sz="2500"/>
              <a:t>HMS or inferred from file footer</a:t>
            </a:r>
            <a:endParaRPr sz="2500"/>
          </a:p>
          <a:p>
            <a:pPr indent="-387350" lvl="0" marL="457200" rtl="0" algn="l">
              <a:spcBef>
                <a:spcPts val="0"/>
              </a:spcBef>
              <a:spcAft>
                <a:spcPts val="0"/>
              </a:spcAft>
              <a:buSzPts val="2500"/>
              <a:buAutoNum type="arabicPeriod"/>
            </a:pPr>
            <a:r>
              <a:rPr lang="en-US" sz="2500"/>
              <a:t>HMS or inferred</a:t>
            </a:r>
            <a:br>
              <a:rPr lang="en-US" sz="2500"/>
            </a:br>
            <a:endParaRPr sz="2500"/>
          </a:p>
          <a:p>
            <a:pPr indent="-387350" lvl="0" marL="457200" rtl="0" algn="l">
              <a:spcBef>
                <a:spcPts val="0"/>
              </a:spcBef>
              <a:spcAft>
                <a:spcPts val="0"/>
              </a:spcAft>
              <a:buSzPts val="2500"/>
              <a:buAutoNum type="arabicPeriod"/>
            </a:pPr>
            <a:r>
              <a:rPr lang="en-US" sz="2500"/>
              <a:t>FileSystem listing</a:t>
            </a:r>
            <a:endParaRPr sz="2500"/>
          </a:p>
          <a:p>
            <a:pPr indent="-387350" lvl="0" marL="457200" rtl="0" algn="l">
              <a:spcBef>
                <a:spcPts val="0"/>
              </a:spcBef>
              <a:spcAft>
                <a:spcPts val="0"/>
              </a:spcAft>
              <a:buSzPts val="2500"/>
              <a:buAutoNum type="arabicPeriod"/>
            </a:pPr>
            <a:r>
              <a:rPr lang="en-US" sz="2500"/>
              <a:t>NA</a:t>
            </a:r>
            <a:endParaRPr sz="2500"/>
          </a:p>
          <a:p>
            <a:pPr indent="-387350" lvl="0" marL="457200" rtl="0" algn="l">
              <a:spcBef>
                <a:spcPts val="0"/>
              </a:spcBef>
              <a:spcAft>
                <a:spcPts val="0"/>
              </a:spcAft>
              <a:buSzPts val="2500"/>
              <a:buAutoNum type="arabicPeriod"/>
            </a:pPr>
            <a:r>
              <a:rPr lang="en-US" sz="2500"/>
              <a:t>NA</a:t>
            </a:r>
            <a:endParaRPr sz="2500"/>
          </a:p>
        </p:txBody>
      </p:sp>
      <p:sp>
        <p:nvSpPr>
          <p:cNvPr id="1299" name="Google Shape;1299;g279a4a6f3d1_0_601"/>
          <p:cNvSpPr txBox="1"/>
          <p:nvPr>
            <p:ph idx="4" type="subTitle"/>
          </p:nvPr>
        </p:nvSpPr>
        <p:spPr>
          <a:xfrm>
            <a:off x="733999" y="1384536"/>
            <a:ext cx="32004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400"/>
              <a:t>Information</a:t>
            </a:r>
            <a:endParaRPr sz="2400"/>
          </a:p>
        </p:txBody>
      </p:sp>
      <p:sp>
        <p:nvSpPr>
          <p:cNvPr id="1300" name="Google Shape;1300;g279a4a6f3d1_0_601"/>
          <p:cNvSpPr txBox="1"/>
          <p:nvPr>
            <p:ph idx="5" type="subTitle"/>
          </p:nvPr>
        </p:nvSpPr>
        <p:spPr>
          <a:xfrm>
            <a:off x="4443570" y="1384536"/>
            <a:ext cx="32004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400"/>
              <a:t>Parquet Source</a:t>
            </a:r>
            <a:endParaRPr sz="2400"/>
          </a:p>
        </p:txBody>
      </p:sp>
      <p:sp>
        <p:nvSpPr>
          <p:cNvPr id="1301" name="Google Shape;1301;g279a4a6f3d1_0_601"/>
          <p:cNvSpPr txBox="1"/>
          <p:nvPr>
            <p:ph idx="3" type="body"/>
          </p:nvPr>
        </p:nvSpPr>
        <p:spPr>
          <a:xfrm>
            <a:off x="8568921" y="2239792"/>
            <a:ext cx="3225000" cy="32337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AutoNum type="arabicPeriod"/>
            </a:pPr>
            <a:r>
              <a:rPr lang="en-US" sz="2400"/>
              <a:t>Transaction Log</a:t>
            </a:r>
            <a:br>
              <a:rPr lang="en-US" sz="2400"/>
            </a:br>
            <a:endParaRPr sz="2400"/>
          </a:p>
          <a:p>
            <a:pPr indent="-381000" lvl="0" marL="457200" rtl="0" algn="l">
              <a:spcBef>
                <a:spcPts val="0"/>
              </a:spcBef>
              <a:spcAft>
                <a:spcPts val="0"/>
              </a:spcAft>
              <a:buSzPts val="2400"/>
              <a:buAutoNum type="arabicPeriod"/>
            </a:pPr>
            <a:r>
              <a:rPr lang="en-US" sz="2400"/>
              <a:t>Transaction Log</a:t>
            </a:r>
            <a:br>
              <a:rPr lang="en-US" sz="2400"/>
            </a:br>
            <a:endParaRPr sz="2400"/>
          </a:p>
          <a:p>
            <a:pPr indent="-381000" lvl="0" marL="457200" rtl="0" algn="l">
              <a:spcBef>
                <a:spcPts val="0"/>
              </a:spcBef>
              <a:spcAft>
                <a:spcPts val="0"/>
              </a:spcAft>
              <a:buSzPts val="2400"/>
              <a:buAutoNum type="arabicPeriod"/>
            </a:pPr>
            <a:r>
              <a:rPr lang="en-US" sz="2400"/>
              <a:t>Transaction Log</a:t>
            </a:r>
            <a:endParaRPr sz="2400"/>
          </a:p>
          <a:p>
            <a:pPr indent="-381000" lvl="0" marL="457200" rtl="0" algn="l">
              <a:spcBef>
                <a:spcPts val="0"/>
              </a:spcBef>
              <a:spcAft>
                <a:spcPts val="0"/>
              </a:spcAft>
              <a:buSzPts val="2400"/>
              <a:buAutoNum type="arabicPeriod"/>
            </a:pPr>
            <a:r>
              <a:rPr lang="en-US" sz="2400"/>
              <a:t>Transaction Log</a:t>
            </a:r>
            <a:endParaRPr sz="2400"/>
          </a:p>
          <a:p>
            <a:pPr indent="-381000" lvl="0" marL="457200" rtl="0" algn="l">
              <a:spcBef>
                <a:spcPts val="0"/>
              </a:spcBef>
              <a:spcAft>
                <a:spcPts val="0"/>
              </a:spcAft>
              <a:buSzPts val="2400"/>
              <a:buAutoNum type="arabicPeriod"/>
            </a:pPr>
            <a:r>
              <a:rPr lang="en-US" sz="2400"/>
              <a:t>Transaction Log</a:t>
            </a:r>
            <a:endParaRPr sz="2400"/>
          </a:p>
        </p:txBody>
      </p:sp>
      <p:sp>
        <p:nvSpPr>
          <p:cNvPr id="1302" name="Google Shape;1302;g279a4a6f3d1_0_601"/>
          <p:cNvSpPr txBox="1"/>
          <p:nvPr>
            <p:ph idx="6" type="subTitle"/>
          </p:nvPr>
        </p:nvSpPr>
        <p:spPr>
          <a:xfrm>
            <a:off x="8722431" y="1357849"/>
            <a:ext cx="32004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400"/>
              <a:t>Delta Lake Source</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g279a4a6f3d1_0_611"/>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Getting the schema of a Delta Lake table</a:t>
            </a:r>
            <a:endParaRPr/>
          </a:p>
        </p:txBody>
      </p:sp>
      <p:sp>
        <p:nvSpPr>
          <p:cNvPr id="1308" name="Google Shape;1308;g279a4a6f3d1_0_611"/>
          <p:cNvSpPr txBox="1"/>
          <p:nvPr>
            <p:ph idx="1" type="body"/>
          </p:nvPr>
        </p:nvSpPr>
        <p:spPr>
          <a:xfrm>
            <a:off x="6096021" y="1988825"/>
            <a:ext cx="53277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500">
                <a:latin typeface="Consolas"/>
                <a:ea typeface="Consolas"/>
                <a:cs typeface="Consolas"/>
                <a:sym typeface="Consolas"/>
              </a:rPr>
              <a:t>{</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metaData</a:t>
            </a:r>
            <a:r>
              <a:rPr lang="en-US" sz="1500">
                <a:latin typeface="Consolas"/>
                <a:ea typeface="Consolas"/>
                <a:cs typeface="Consolas"/>
                <a:sym typeface="Consolas"/>
              </a:rPr>
              <a:t>":{</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"id":"af23c9d7-fff1-4a5a-a2c8-55c59bd782aa",</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"format":{"provider":"parquet","options":{}},</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schemaString</a:t>
            </a:r>
            <a:r>
              <a:rPr lang="en-US" sz="1500">
                <a:latin typeface="Consolas"/>
                <a:ea typeface="Consolas"/>
                <a:cs typeface="Consolas"/>
                <a:sym typeface="Consolas"/>
              </a:rPr>
              <a:t>":"...",</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"partitionColumns":[],</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"configuration":{</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"appendOnly": "true"</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a:t>
            </a:r>
            <a:endParaRPr sz="1500">
              <a:latin typeface="Consolas"/>
              <a:ea typeface="Consolas"/>
              <a:cs typeface="Consolas"/>
              <a:sym typeface="Consolas"/>
            </a:endParaRPr>
          </a:p>
        </p:txBody>
      </p:sp>
      <p:sp>
        <p:nvSpPr>
          <p:cNvPr id="1309" name="Google Shape;1309;g279a4a6f3d1_0_611"/>
          <p:cNvSpPr txBox="1"/>
          <p:nvPr>
            <p:ph idx="2" type="body"/>
          </p:nvPr>
        </p:nvSpPr>
        <p:spPr>
          <a:xfrm>
            <a:off x="748858" y="1174703"/>
            <a:ext cx="106647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Read the transaction log!</a:t>
            </a:r>
            <a:endParaRPr/>
          </a:p>
        </p:txBody>
      </p:sp>
      <p:sp>
        <p:nvSpPr>
          <p:cNvPr id="1310" name="Google Shape;1310;g279a4a6f3d1_0_611"/>
          <p:cNvSpPr txBox="1"/>
          <p:nvPr>
            <p:ph idx="1" type="body"/>
          </p:nvPr>
        </p:nvSpPr>
        <p:spPr>
          <a:xfrm>
            <a:off x="748658" y="1988825"/>
            <a:ext cx="53277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Collect all the metadata actions for your table</a:t>
            </a:r>
            <a:endParaRPr/>
          </a:p>
          <a:p>
            <a:pPr indent="0" lvl="0" marL="0" rtl="0" algn="l">
              <a:spcBef>
                <a:spcPts val="1100"/>
              </a:spcBef>
              <a:spcAft>
                <a:spcPts val="0"/>
              </a:spcAft>
              <a:buNone/>
            </a:pPr>
            <a:r>
              <a:rPr lang="en-US"/>
              <a:t>Merge the schema strings together</a:t>
            </a:r>
            <a:endParaRPr/>
          </a:p>
          <a:p>
            <a:pPr indent="0" lvl="0" marL="0" rtl="0" algn="l">
              <a:spcBef>
                <a:spcPts val="1100"/>
              </a:spcBef>
              <a:spcAft>
                <a:spcPts val="0"/>
              </a:spcAft>
              <a:buNone/>
            </a:pPr>
            <a:r>
              <a:t/>
            </a:r>
            <a:endParaRPr/>
          </a:p>
          <a:p>
            <a:pPr indent="0" lvl="0" marL="0" rtl="0" algn="l">
              <a:spcBef>
                <a:spcPts val="1100"/>
              </a:spcBef>
              <a:spcAft>
                <a:spcPts val="0"/>
              </a:spcAft>
              <a:buNone/>
            </a:pPr>
            <a:r>
              <a:rPr lang="en-US"/>
              <a:t>Time Travel allows you to go back before meta changes!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g279a4a6f3d1_0_618"/>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Getting the partition columns</a:t>
            </a:r>
            <a:endParaRPr/>
          </a:p>
        </p:txBody>
      </p:sp>
      <p:sp>
        <p:nvSpPr>
          <p:cNvPr id="1316" name="Google Shape;1316;g279a4a6f3d1_0_618"/>
          <p:cNvSpPr txBox="1"/>
          <p:nvPr>
            <p:ph idx="1" type="body"/>
          </p:nvPr>
        </p:nvSpPr>
        <p:spPr>
          <a:xfrm>
            <a:off x="6096021" y="1988825"/>
            <a:ext cx="53277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500">
                <a:latin typeface="Consolas"/>
                <a:ea typeface="Consolas"/>
                <a:cs typeface="Consolas"/>
                <a:sym typeface="Consolas"/>
              </a:rPr>
              <a:t>{</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metaData</a:t>
            </a:r>
            <a:r>
              <a:rPr lang="en-US" sz="1500">
                <a:latin typeface="Consolas"/>
                <a:ea typeface="Consolas"/>
                <a:cs typeface="Consolas"/>
                <a:sym typeface="Consolas"/>
              </a:rPr>
              <a:t>":{</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"id":"af23c9d7-fff1-4a5a-a2c8-55c59bd782aa",</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"format":{"provider":"parquet","options":{}},</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"schemaString":"...",</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partitionColumns</a:t>
            </a:r>
            <a:r>
              <a:rPr lang="en-US" sz="1500">
                <a:latin typeface="Consolas"/>
                <a:ea typeface="Consolas"/>
                <a:cs typeface="Consolas"/>
                <a:sym typeface="Consolas"/>
              </a:rPr>
              <a:t>":[],</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"configuration":{</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"appendOnly": "true"</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a:t>
            </a:r>
            <a:endParaRPr sz="1500">
              <a:latin typeface="Consolas"/>
              <a:ea typeface="Consolas"/>
              <a:cs typeface="Consolas"/>
              <a:sym typeface="Consolas"/>
            </a:endParaRPr>
          </a:p>
        </p:txBody>
      </p:sp>
      <p:sp>
        <p:nvSpPr>
          <p:cNvPr id="1317" name="Google Shape;1317;g279a4a6f3d1_0_618"/>
          <p:cNvSpPr txBox="1"/>
          <p:nvPr>
            <p:ph idx="2" type="body"/>
          </p:nvPr>
        </p:nvSpPr>
        <p:spPr>
          <a:xfrm>
            <a:off x="748858" y="1174703"/>
            <a:ext cx="106647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Read the transaction log!</a:t>
            </a:r>
            <a:endParaRPr/>
          </a:p>
        </p:txBody>
      </p:sp>
      <p:sp>
        <p:nvSpPr>
          <p:cNvPr id="1318" name="Google Shape;1318;g279a4a6f3d1_0_618"/>
          <p:cNvSpPr txBox="1"/>
          <p:nvPr>
            <p:ph idx="1" type="body"/>
          </p:nvPr>
        </p:nvSpPr>
        <p:spPr>
          <a:xfrm>
            <a:off x="748658" y="1988825"/>
            <a:ext cx="53277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Collect all the metadata actions for your table</a:t>
            </a:r>
            <a:endParaRPr/>
          </a:p>
          <a:p>
            <a:pPr indent="0" lvl="0" marL="0" rtl="0" algn="l">
              <a:spcBef>
                <a:spcPts val="1100"/>
              </a:spcBef>
              <a:spcAft>
                <a:spcPts val="0"/>
              </a:spcAft>
              <a:buNone/>
            </a:pPr>
            <a:r>
              <a:rPr lang="en-US"/>
              <a:t>Collect list of partition columns</a:t>
            </a:r>
            <a:endParaRPr/>
          </a:p>
          <a:p>
            <a:pPr indent="0" lvl="0" marL="0" rtl="0" algn="l">
              <a:spcBef>
                <a:spcPts val="1100"/>
              </a:spcBef>
              <a:spcAft>
                <a:spcPts val="0"/>
              </a:spcAft>
              <a:buNone/>
            </a:pPr>
            <a:r>
              <a:rPr lang="en-US"/>
              <a:t>Scales to millions of partitions</a:t>
            </a:r>
            <a:endParaRPr/>
          </a:p>
          <a:p>
            <a:pPr indent="0" lvl="0" marL="0" rtl="0" algn="l">
              <a:spcBef>
                <a:spcPts val="11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g279a4a6f3d1_0_625"/>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Getting the list of files to read</a:t>
            </a:r>
            <a:endParaRPr/>
          </a:p>
        </p:txBody>
      </p:sp>
      <p:sp>
        <p:nvSpPr>
          <p:cNvPr id="1324" name="Google Shape;1324;g279a4a6f3d1_0_625"/>
          <p:cNvSpPr txBox="1"/>
          <p:nvPr>
            <p:ph idx="1" type="body"/>
          </p:nvPr>
        </p:nvSpPr>
        <p:spPr>
          <a:xfrm>
            <a:off x="6096025" y="1988825"/>
            <a:ext cx="60144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500">
                <a:latin typeface="Consolas"/>
                <a:ea typeface="Consolas"/>
                <a:cs typeface="Consolas"/>
                <a:sym typeface="Consolas"/>
              </a:rPr>
              <a:t>{</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add</a:t>
            </a:r>
            <a:r>
              <a:rPr lang="en-US" sz="1500">
                <a:latin typeface="Consolas"/>
                <a:ea typeface="Consolas"/>
                <a:cs typeface="Consolas"/>
                <a:sym typeface="Consolas"/>
              </a:rPr>
              <a:t>": {</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path</a:t>
            </a:r>
            <a:r>
              <a:rPr lang="en-US" sz="1500">
                <a:latin typeface="Consolas"/>
                <a:ea typeface="Consolas"/>
                <a:cs typeface="Consolas"/>
                <a:sym typeface="Consolas"/>
              </a:rPr>
              <a:t>": "date=2017-12-10/part-000...c000.gz.parquet",</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partitionValues</a:t>
            </a:r>
            <a:r>
              <a:rPr lang="en-US" sz="1500">
                <a:latin typeface="Consolas"/>
                <a:ea typeface="Consolas"/>
                <a:cs typeface="Consolas"/>
                <a:sym typeface="Consolas"/>
              </a:rPr>
              <a:t>": {"date": "2017-12-10"},</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"size": 841454,</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"modificationTime": 1512909768000,</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"dataChange": true,</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stats</a:t>
            </a:r>
            <a:r>
              <a:rPr lang="en-US" sz="1500">
                <a:latin typeface="Consolas"/>
                <a:ea typeface="Consolas"/>
                <a:cs typeface="Consolas"/>
                <a:sym typeface="Consolas"/>
              </a:rPr>
              <a:t>": "{\"numRecords\":1,\"minValues\":{\"val..."</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  }</a:t>
            </a:r>
            <a:endParaRPr sz="1500">
              <a:latin typeface="Consolas"/>
              <a:ea typeface="Consolas"/>
              <a:cs typeface="Consolas"/>
              <a:sym typeface="Consolas"/>
            </a:endParaRPr>
          </a:p>
          <a:p>
            <a:pPr indent="0" lvl="0" marL="0" rtl="0" algn="l">
              <a:spcBef>
                <a:spcPts val="1100"/>
              </a:spcBef>
              <a:spcAft>
                <a:spcPts val="0"/>
              </a:spcAft>
              <a:buNone/>
            </a:pPr>
            <a:r>
              <a:rPr lang="en-US" sz="1500">
                <a:latin typeface="Consolas"/>
                <a:ea typeface="Consolas"/>
                <a:cs typeface="Consolas"/>
                <a:sym typeface="Consolas"/>
              </a:rPr>
              <a:t>}</a:t>
            </a:r>
            <a:endParaRPr sz="1500">
              <a:latin typeface="Consolas"/>
              <a:ea typeface="Consolas"/>
              <a:cs typeface="Consolas"/>
              <a:sym typeface="Consolas"/>
            </a:endParaRPr>
          </a:p>
        </p:txBody>
      </p:sp>
      <p:sp>
        <p:nvSpPr>
          <p:cNvPr id="1325" name="Google Shape;1325;g279a4a6f3d1_0_625"/>
          <p:cNvSpPr txBox="1"/>
          <p:nvPr>
            <p:ph idx="2" type="body"/>
          </p:nvPr>
        </p:nvSpPr>
        <p:spPr>
          <a:xfrm>
            <a:off x="748858" y="1174703"/>
            <a:ext cx="106647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Read the transaction log!</a:t>
            </a:r>
            <a:endParaRPr/>
          </a:p>
        </p:txBody>
      </p:sp>
      <p:sp>
        <p:nvSpPr>
          <p:cNvPr id="1326" name="Google Shape;1326;g279a4a6f3d1_0_625"/>
          <p:cNvSpPr txBox="1"/>
          <p:nvPr>
            <p:ph idx="1" type="body"/>
          </p:nvPr>
        </p:nvSpPr>
        <p:spPr>
          <a:xfrm>
            <a:off x="748658" y="1988825"/>
            <a:ext cx="53277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Collect all the add file actions</a:t>
            </a:r>
            <a:endParaRPr/>
          </a:p>
          <a:p>
            <a:pPr indent="0" lvl="0" marL="0" rtl="0" algn="l">
              <a:spcBef>
                <a:spcPts val="1100"/>
              </a:spcBef>
              <a:spcAft>
                <a:spcPts val="0"/>
              </a:spcAft>
              <a:buNone/>
            </a:pPr>
            <a:r>
              <a:rPr lang="en-US"/>
              <a:t>Apply partition and data filters</a:t>
            </a:r>
            <a:endParaRPr/>
          </a:p>
          <a:p>
            <a:pPr indent="0" lvl="0" marL="0" rtl="0" algn="l">
              <a:spcBef>
                <a:spcPts val="1100"/>
              </a:spcBef>
              <a:spcAft>
                <a:spcPts val="0"/>
              </a:spcAft>
              <a:buNone/>
            </a:pPr>
            <a:r>
              <a:rPr lang="en-US"/>
              <a:t>Collect list of paths</a:t>
            </a:r>
            <a:endParaRPr/>
          </a:p>
          <a:p>
            <a:pPr indent="0" lvl="0" marL="0" rtl="0" algn="l">
              <a:spcBef>
                <a:spcPts val="1100"/>
              </a:spcBef>
              <a:spcAft>
                <a:spcPts val="0"/>
              </a:spcAft>
              <a:buNone/>
            </a:pPr>
            <a:r>
              <a:rPr lang="en-US"/>
              <a:t>Scales to millions of files</a:t>
            </a:r>
            <a:endParaRPr/>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g279a4a6f3d1_0_632"/>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solidFill>
                  <a:schemeClr val="accent5"/>
                </a:solidFill>
              </a:rPr>
              <a:t>‹#›</a:t>
            </a:fld>
            <a:endParaRPr>
              <a:solidFill>
                <a:schemeClr val="accent5"/>
              </a:solidFill>
            </a:endParaRPr>
          </a:p>
        </p:txBody>
      </p:sp>
      <p:sp>
        <p:nvSpPr>
          <p:cNvPr id="1332" name="Google Shape;1332;g279a4a6f3d1_0_632"/>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Additional Features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g279a4a6f3d1_0_637"/>
          <p:cNvSpPr txBox="1"/>
          <p:nvPr>
            <p:ph type="title"/>
          </p:nvPr>
        </p:nvSpPr>
        <p:spPr>
          <a:xfrm>
            <a:off x="245368" y="227156"/>
            <a:ext cx="15144000" cy="101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Generated Columns</a:t>
            </a:r>
            <a:endParaRPr/>
          </a:p>
        </p:txBody>
      </p:sp>
      <p:sp>
        <p:nvSpPr>
          <p:cNvPr id="1338" name="Google Shape;1338;g279a4a6f3d1_0_637"/>
          <p:cNvSpPr txBox="1"/>
          <p:nvPr>
            <p:ph idx="1" type="body"/>
          </p:nvPr>
        </p:nvSpPr>
        <p:spPr>
          <a:xfrm>
            <a:off x="328334" y="1245050"/>
            <a:ext cx="10875900" cy="6073500"/>
          </a:xfrm>
          <a:prstGeom prst="rect">
            <a:avLst/>
          </a:prstGeom>
        </p:spPr>
        <p:txBody>
          <a:bodyPr anchorCtr="0" anchor="t" bIns="45700" lIns="91425" spcFirstLastPara="1" rIns="91425" wrap="square" tIns="45700">
            <a:noAutofit/>
          </a:bodyPr>
          <a:lstStyle/>
          <a:p>
            <a:pPr indent="0" lvl="0" marL="609600" rtl="0" algn="l">
              <a:spcBef>
                <a:spcPts val="0"/>
              </a:spcBef>
              <a:spcAft>
                <a:spcPts val="0"/>
              </a:spcAft>
              <a:buNone/>
            </a:pPr>
            <a:r>
              <a:rPr lang="en-US"/>
              <a:t>A generated column is a special column that’s defined with a SQL Expression</a:t>
            </a:r>
            <a:endParaRPr/>
          </a:p>
          <a:p>
            <a:pPr indent="0" lvl="0" marL="1219200" rtl="0" algn="l">
              <a:spcBef>
                <a:spcPts val="0"/>
              </a:spcBef>
              <a:spcAft>
                <a:spcPts val="0"/>
              </a:spcAft>
              <a:buNone/>
            </a:pPr>
            <a:r>
              <a:rPr b="1" lang="en-US" sz="2050">
                <a:solidFill>
                  <a:srgbClr val="7F0055"/>
                </a:solidFill>
                <a:latin typeface="Courier New"/>
                <a:ea typeface="Courier New"/>
                <a:cs typeface="Courier New"/>
                <a:sym typeface="Courier New"/>
              </a:rPr>
              <a:t>CREATE</a:t>
            </a:r>
            <a:r>
              <a:rPr lang="en-US" sz="2050">
                <a:solidFill>
                  <a:srgbClr val="BBBBBB"/>
                </a:solidFill>
                <a:latin typeface="Courier New"/>
                <a:ea typeface="Courier New"/>
                <a:cs typeface="Courier New"/>
                <a:sym typeface="Courier New"/>
              </a:rPr>
              <a:t> </a:t>
            </a:r>
            <a:r>
              <a:rPr b="1" lang="en-US" sz="2050">
                <a:solidFill>
                  <a:srgbClr val="7F0055"/>
                </a:solidFill>
                <a:latin typeface="Courier New"/>
                <a:ea typeface="Courier New"/>
                <a:cs typeface="Courier New"/>
                <a:sym typeface="Courier New"/>
              </a:rPr>
              <a:t>TABLE</a:t>
            </a:r>
            <a:r>
              <a:rPr lang="en-US" sz="2050">
                <a:solidFill>
                  <a:srgbClr val="BBBBBB"/>
                </a:solidFill>
                <a:latin typeface="Courier New"/>
                <a:ea typeface="Courier New"/>
                <a:cs typeface="Courier New"/>
                <a:sym typeface="Courier New"/>
              </a:rPr>
              <a:t> </a:t>
            </a:r>
            <a:r>
              <a:rPr lang="en-US" sz="2050">
                <a:solidFill>
                  <a:srgbClr val="052247"/>
                </a:solidFill>
                <a:latin typeface="Courier New"/>
                <a:ea typeface="Courier New"/>
                <a:cs typeface="Courier New"/>
                <a:sym typeface="Courier New"/>
              </a:rPr>
              <a:t>events(</a:t>
            </a:r>
            <a:endParaRPr sz="2050">
              <a:solidFill>
                <a:srgbClr val="052247"/>
              </a:solidFill>
              <a:latin typeface="Courier New"/>
              <a:ea typeface="Courier New"/>
              <a:cs typeface="Courier New"/>
              <a:sym typeface="Courier New"/>
            </a:endParaRPr>
          </a:p>
          <a:p>
            <a:pPr indent="0" lvl="0" marL="1676400" rtl="0" algn="l">
              <a:spcBef>
                <a:spcPts val="0"/>
              </a:spcBef>
              <a:spcAft>
                <a:spcPts val="0"/>
              </a:spcAft>
              <a:buNone/>
            </a:pPr>
            <a:r>
              <a:rPr lang="en-US" sz="2050">
                <a:solidFill>
                  <a:srgbClr val="052247"/>
                </a:solidFill>
                <a:latin typeface="Courier New"/>
                <a:ea typeface="Courier New"/>
                <a:cs typeface="Courier New"/>
                <a:sym typeface="Courier New"/>
              </a:rPr>
              <a:t>eventId</a:t>
            </a:r>
            <a:r>
              <a:rPr lang="en-US" sz="2050">
                <a:solidFill>
                  <a:srgbClr val="BBBBBB"/>
                </a:solidFill>
                <a:latin typeface="Courier New"/>
                <a:ea typeface="Courier New"/>
                <a:cs typeface="Courier New"/>
                <a:sym typeface="Courier New"/>
              </a:rPr>
              <a:t> </a:t>
            </a:r>
            <a:r>
              <a:rPr lang="en-US" sz="2050">
                <a:solidFill>
                  <a:srgbClr val="7F0055"/>
                </a:solidFill>
                <a:latin typeface="Courier New"/>
                <a:ea typeface="Courier New"/>
                <a:cs typeface="Courier New"/>
                <a:sym typeface="Courier New"/>
              </a:rPr>
              <a:t>BIGINT</a:t>
            </a:r>
            <a:r>
              <a:rPr lang="en-US" sz="2050">
                <a:solidFill>
                  <a:srgbClr val="052247"/>
                </a:solidFill>
                <a:latin typeface="Courier New"/>
                <a:ea typeface="Courier New"/>
                <a:cs typeface="Courier New"/>
                <a:sym typeface="Courier New"/>
              </a:rPr>
              <a:t>,</a:t>
            </a:r>
            <a:endParaRPr sz="2050">
              <a:solidFill>
                <a:srgbClr val="052247"/>
              </a:solidFill>
              <a:latin typeface="Courier New"/>
              <a:ea typeface="Courier New"/>
              <a:cs typeface="Courier New"/>
              <a:sym typeface="Courier New"/>
            </a:endParaRPr>
          </a:p>
          <a:p>
            <a:pPr indent="0" lvl="0" marL="1676400" rtl="0" algn="l">
              <a:spcBef>
                <a:spcPts val="0"/>
              </a:spcBef>
              <a:spcAft>
                <a:spcPts val="0"/>
              </a:spcAft>
              <a:buNone/>
            </a:pPr>
            <a:r>
              <a:rPr b="1" lang="en-US" sz="2050">
                <a:solidFill>
                  <a:srgbClr val="7F0055"/>
                </a:solidFill>
                <a:latin typeface="Courier New"/>
                <a:ea typeface="Courier New"/>
                <a:cs typeface="Courier New"/>
                <a:sym typeface="Courier New"/>
              </a:rPr>
              <a:t>data</a:t>
            </a:r>
            <a:r>
              <a:rPr lang="en-US" sz="2050">
                <a:solidFill>
                  <a:srgbClr val="BBBBBB"/>
                </a:solidFill>
                <a:latin typeface="Courier New"/>
                <a:ea typeface="Courier New"/>
                <a:cs typeface="Courier New"/>
                <a:sym typeface="Courier New"/>
              </a:rPr>
              <a:t> </a:t>
            </a:r>
            <a:r>
              <a:rPr lang="en-US" sz="2050">
                <a:solidFill>
                  <a:srgbClr val="052247"/>
                </a:solidFill>
                <a:latin typeface="Courier New"/>
                <a:ea typeface="Courier New"/>
                <a:cs typeface="Courier New"/>
                <a:sym typeface="Courier New"/>
              </a:rPr>
              <a:t>STRING,</a:t>
            </a:r>
            <a:endParaRPr sz="2050">
              <a:solidFill>
                <a:srgbClr val="052247"/>
              </a:solidFill>
              <a:latin typeface="Courier New"/>
              <a:ea typeface="Courier New"/>
              <a:cs typeface="Courier New"/>
              <a:sym typeface="Courier New"/>
            </a:endParaRPr>
          </a:p>
          <a:p>
            <a:pPr indent="0" lvl="0" marL="1676400" rtl="0" algn="l">
              <a:spcBef>
                <a:spcPts val="0"/>
              </a:spcBef>
              <a:spcAft>
                <a:spcPts val="0"/>
              </a:spcAft>
              <a:buNone/>
            </a:pPr>
            <a:r>
              <a:rPr lang="en-US" sz="2050">
                <a:solidFill>
                  <a:srgbClr val="052247"/>
                </a:solidFill>
                <a:latin typeface="Courier New"/>
                <a:ea typeface="Courier New"/>
                <a:cs typeface="Courier New"/>
                <a:sym typeface="Courier New"/>
              </a:rPr>
              <a:t>eventType</a:t>
            </a:r>
            <a:r>
              <a:rPr lang="en-US" sz="2050">
                <a:solidFill>
                  <a:srgbClr val="BBBBBB"/>
                </a:solidFill>
                <a:latin typeface="Courier New"/>
                <a:ea typeface="Courier New"/>
                <a:cs typeface="Courier New"/>
                <a:sym typeface="Courier New"/>
              </a:rPr>
              <a:t> </a:t>
            </a:r>
            <a:r>
              <a:rPr lang="en-US" sz="2050">
                <a:solidFill>
                  <a:srgbClr val="052247"/>
                </a:solidFill>
                <a:latin typeface="Courier New"/>
                <a:ea typeface="Courier New"/>
                <a:cs typeface="Courier New"/>
                <a:sym typeface="Courier New"/>
              </a:rPr>
              <a:t>STRING,</a:t>
            </a:r>
            <a:endParaRPr sz="2050">
              <a:solidFill>
                <a:srgbClr val="052247"/>
              </a:solidFill>
              <a:latin typeface="Courier New"/>
              <a:ea typeface="Courier New"/>
              <a:cs typeface="Courier New"/>
              <a:sym typeface="Courier New"/>
            </a:endParaRPr>
          </a:p>
          <a:p>
            <a:pPr indent="0" lvl="0" marL="1676400" rtl="0" algn="l">
              <a:spcBef>
                <a:spcPts val="0"/>
              </a:spcBef>
              <a:spcAft>
                <a:spcPts val="0"/>
              </a:spcAft>
              <a:buNone/>
            </a:pPr>
            <a:r>
              <a:rPr lang="en-US" sz="2050">
                <a:solidFill>
                  <a:srgbClr val="052247"/>
                </a:solidFill>
                <a:latin typeface="Courier New"/>
                <a:ea typeface="Courier New"/>
                <a:cs typeface="Courier New"/>
                <a:sym typeface="Courier New"/>
              </a:rPr>
              <a:t>eventTime</a:t>
            </a:r>
            <a:r>
              <a:rPr lang="en-US" sz="2050">
                <a:solidFill>
                  <a:srgbClr val="BBBBBB"/>
                </a:solidFill>
                <a:latin typeface="Courier New"/>
                <a:ea typeface="Courier New"/>
                <a:cs typeface="Courier New"/>
                <a:sym typeface="Courier New"/>
              </a:rPr>
              <a:t> </a:t>
            </a:r>
            <a:r>
              <a:rPr b="1" lang="en-US" sz="2050">
                <a:solidFill>
                  <a:srgbClr val="7F0055"/>
                </a:solidFill>
                <a:latin typeface="Courier New"/>
                <a:ea typeface="Courier New"/>
                <a:cs typeface="Courier New"/>
                <a:sym typeface="Courier New"/>
              </a:rPr>
              <a:t>TIMESTAMP</a:t>
            </a:r>
            <a:r>
              <a:rPr lang="en-US" sz="2050">
                <a:solidFill>
                  <a:srgbClr val="052247"/>
                </a:solidFill>
                <a:latin typeface="Courier New"/>
                <a:ea typeface="Courier New"/>
                <a:cs typeface="Courier New"/>
                <a:sym typeface="Courier New"/>
              </a:rPr>
              <a:t>,</a:t>
            </a:r>
            <a:endParaRPr sz="2050">
              <a:solidFill>
                <a:srgbClr val="052247"/>
              </a:solidFill>
              <a:latin typeface="Courier New"/>
              <a:ea typeface="Courier New"/>
              <a:cs typeface="Courier New"/>
              <a:sym typeface="Courier New"/>
            </a:endParaRPr>
          </a:p>
          <a:p>
            <a:pPr indent="0" lvl="0" marL="1676400" rtl="0" algn="l">
              <a:spcBef>
                <a:spcPts val="0"/>
              </a:spcBef>
              <a:spcAft>
                <a:spcPts val="0"/>
              </a:spcAft>
              <a:buNone/>
            </a:pPr>
            <a:r>
              <a:rPr lang="en-US" sz="2050">
                <a:solidFill>
                  <a:srgbClr val="052247"/>
                </a:solidFill>
                <a:latin typeface="Courier New"/>
                <a:ea typeface="Courier New"/>
                <a:cs typeface="Courier New"/>
                <a:sym typeface="Courier New"/>
              </a:rPr>
              <a:t>eventDate</a:t>
            </a:r>
            <a:r>
              <a:rPr lang="en-US" sz="2050">
                <a:solidFill>
                  <a:srgbClr val="BBBBBB"/>
                </a:solidFill>
                <a:latin typeface="Courier New"/>
                <a:ea typeface="Courier New"/>
                <a:cs typeface="Courier New"/>
                <a:sym typeface="Courier New"/>
              </a:rPr>
              <a:t> </a:t>
            </a:r>
            <a:r>
              <a:rPr lang="en-US" sz="2050">
                <a:solidFill>
                  <a:srgbClr val="7F0055"/>
                </a:solidFill>
                <a:latin typeface="Courier New"/>
                <a:ea typeface="Courier New"/>
                <a:cs typeface="Courier New"/>
                <a:sym typeface="Courier New"/>
              </a:rPr>
              <a:t>date</a:t>
            </a:r>
            <a:r>
              <a:rPr lang="en-US" sz="2050">
                <a:solidFill>
                  <a:srgbClr val="BBBBBB"/>
                </a:solidFill>
                <a:latin typeface="Courier New"/>
                <a:ea typeface="Courier New"/>
                <a:cs typeface="Courier New"/>
                <a:sym typeface="Courier New"/>
              </a:rPr>
              <a:t> </a:t>
            </a:r>
            <a:r>
              <a:rPr b="1" lang="en-US" sz="2050">
                <a:solidFill>
                  <a:srgbClr val="7F0055"/>
                </a:solidFill>
                <a:latin typeface="Courier New"/>
                <a:ea typeface="Courier New"/>
                <a:cs typeface="Courier New"/>
                <a:sym typeface="Courier New"/>
              </a:rPr>
              <a:t>GENERATED</a:t>
            </a:r>
            <a:r>
              <a:rPr lang="en-US" sz="2050">
                <a:solidFill>
                  <a:srgbClr val="BBBBBB"/>
                </a:solidFill>
                <a:latin typeface="Courier New"/>
                <a:ea typeface="Courier New"/>
                <a:cs typeface="Courier New"/>
                <a:sym typeface="Courier New"/>
              </a:rPr>
              <a:t> </a:t>
            </a:r>
            <a:r>
              <a:rPr lang="en-US" sz="2050">
                <a:solidFill>
                  <a:srgbClr val="052247"/>
                </a:solidFill>
                <a:latin typeface="Courier New"/>
                <a:ea typeface="Courier New"/>
                <a:cs typeface="Courier New"/>
                <a:sym typeface="Courier New"/>
              </a:rPr>
              <a:t>ALWAYS</a:t>
            </a:r>
            <a:r>
              <a:rPr lang="en-US" sz="2050">
                <a:solidFill>
                  <a:srgbClr val="BBBBBB"/>
                </a:solidFill>
                <a:latin typeface="Courier New"/>
                <a:ea typeface="Courier New"/>
                <a:cs typeface="Courier New"/>
                <a:sym typeface="Courier New"/>
              </a:rPr>
              <a:t> </a:t>
            </a:r>
            <a:r>
              <a:rPr b="1" lang="en-US" sz="2050">
                <a:solidFill>
                  <a:srgbClr val="7F0055"/>
                </a:solidFill>
                <a:latin typeface="Courier New"/>
                <a:ea typeface="Courier New"/>
                <a:cs typeface="Courier New"/>
                <a:sym typeface="Courier New"/>
              </a:rPr>
              <a:t>AS</a:t>
            </a:r>
            <a:r>
              <a:rPr lang="en-US" sz="2050">
                <a:solidFill>
                  <a:srgbClr val="BBBBBB"/>
                </a:solidFill>
                <a:latin typeface="Courier New"/>
                <a:ea typeface="Courier New"/>
                <a:cs typeface="Courier New"/>
                <a:sym typeface="Courier New"/>
              </a:rPr>
              <a:t> </a:t>
            </a:r>
            <a:r>
              <a:rPr lang="en-US" sz="2050">
                <a:solidFill>
                  <a:srgbClr val="052247"/>
                </a:solidFill>
                <a:latin typeface="Courier New"/>
                <a:ea typeface="Courier New"/>
                <a:cs typeface="Courier New"/>
                <a:sym typeface="Courier New"/>
              </a:rPr>
              <a:t>(</a:t>
            </a:r>
            <a:r>
              <a:rPr b="1" lang="en-US" sz="2050">
                <a:solidFill>
                  <a:srgbClr val="7F0055"/>
                </a:solidFill>
                <a:latin typeface="Courier New"/>
                <a:ea typeface="Courier New"/>
                <a:cs typeface="Courier New"/>
                <a:sym typeface="Courier New"/>
              </a:rPr>
              <a:t>CAST</a:t>
            </a:r>
            <a:r>
              <a:rPr lang="en-US" sz="2050">
                <a:solidFill>
                  <a:srgbClr val="052247"/>
                </a:solidFill>
                <a:latin typeface="Courier New"/>
                <a:ea typeface="Courier New"/>
                <a:cs typeface="Courier New"/>
                <a:sym typeface="Courier New"/>
              </a:rPr>
              <a:t>(eventTime</a:t>
            </a:r>
            <a:r>
              <a:rPr lang="en-US" sz="2050">
                <a:solidFill>
                  <a:srgbClr val="BBBBBB"/>
                </a:solidFill>
                <a:latin typeface="Courier New"/>
                <a:ea typeface="Courier New"/>
                <a:cs typeface="Courier New"/>
                <a:sym typeface="Courier New"/>
              </a:rPr>
              <a:t> </a:t>
            </a:r>
            <a:r>
              <a:rPr b="1" lang="en-US" sz="2050">
                <a:solidFill>
                  <a:srgbClr val="7F0055"/>
                </a:solidFill>
                <a:latin typeface="Courier New"/>
                <a:ea typeface="Courier New"/>
                <a:cs typeface="Courier New"/>
                <a:sym typeface="Courier New"/>
              </a:rPr>
              <a:t>AS</a:t>
            </a:r>
            <a:r>
              <a:rPr lang="en-US" sz="2050">
                <a:solidFill>
                  <a:srgbClr val="BBBBBB"/>
                </a:solidFill>
                <a:latin typeface="Courier New"/>
                <a:ea typeface="Courier New"/>
                <a:cs typeface="Courier New"/>
                <a:sym typeface="Courier New"/>
              </a:rPr>
              <a:t> </a:t>
            </a:r>
            <a:r>
              <a:rPr lang="en-US" sz="2050">
                <a:solidFill>
                  <a:srgbClr val="7F0055"/>
                </a:solidFill>
                <a:latin typeface="Courier New"/>
                <a:ea typeface="Courier New"/>
                <a:cs typeface="Courier New"/>
                <a:sym typeface="Courier New"/>
              </a:rPr>
              <a:t>DATE</a:t>
            </a:r>
            <a:r>
              <a:rPr lang="en-US" sz="2050">
                <a:solidFill>
                  <a:srgbClr val="052247"/>
                </a:solidFill>
                <a:latin typeface="Courier New"/>
                <a:ea typeface="Courier New"/>
                <a:cs typeface="Courier New"/>
                <a:sym typeface="Courier New"/>
              </a:rPr>
              <a:t>))</a:t>
            </a:r>
            <a:endParaRPr sz="2050">
              <a:solidFill>
                <a:srgbClr val="052247"/>
              </a:solidFill>
              <a:latin typeface="Courier New"/>
              <a:ea typeface="Courier New"/>
              <a:cs typeface="Courier New"/>
              <a:sym typeface="Courier New"/>
            </a:endParaRPr>
          </a:p>
          <a:p>
            <a:pPr indent="0" lvl="0" marL="1219200" rtl="0" algn="l">
              <a:spcBef>
                <a:spcPts val="0"/>
              </a:spcBef>
              <a:spcAft>
                <a:spcPts val="0"/>
              </a:spcAft>
              <a:buNone/>
            </a:pPr>
            <a:r>
              <a:rPr lang="en-US" sz="2050">
                <a:solidFill>
                  <a:srgbClr val="052247"/>
                </a:solidFill>
                <a:latin typeface="Courier New"/>
                <a:ea typeface="Courier New"/>
                <a:cs typeface="Courier New"/>
                <a:sym typeface="Courier New"/>
              </a:rPr>
              <a:t>)</a:t>
            </a:r>
            <a:endParaRPr sz="2050">
              <a:solidFill>
                <a:srgbClr val="052247"/>
              </a:solidFill>
              <a:latin typeface="Courier New"/>
              <a:ea typeface="Courier New"/>
              <a:cs typeface="Courier New"/>
              <a:sym typeface="Courier New"/>
            </a:endParaRPr>
          </a:p>
          <a:p>
            <a:pPr indent="0" lvl="0" marL="1028700" marR="114300" rtl="0" algn="l">
              <a:lnSpc>
                <a:spcPct val="150000"/>
              </a:lnSpc>
              <a:spcBef>
                <a:spcPts val="0"/>
              </a:spcBef>
              <a:spcAft>
                <a:spcPts val="0"/>
              </a:spcAft>
              <a:buNone/>
            </a:pPr>
            <a:r>
              <a:rPr lang="en-US" sz="2050">
                <a:solidFill>
                  <a:srgbClr val="052247"/>
                </a:solidFill>
                <a:latin typeface="Courier New"/>
                <a:ea typeface="Courier New"/>
                <a:cs typeface="Courier New"/>
                <a:sym typeface="Courier New"/>
              </a:rPr>
              <a:t>   </a:t>
            </a:r>
            <a:r>
              <a:rPr b="1" lang="en-US" sz="2050">
                <a:solidFill>
                  <a:srgbClr val="052247"/>
                </a:solidFill>
                <a:latin typeface="Courier New"/>
                <a:ea typeface="Courier New"/>
                <a:cs typeface="Courier New"/>
                <a:sym typeface="Courier New"/>
              </a:rPr>
              <a:t>PARTITIONED</a:t>
            </a:r>
            <a:r>
              <a:rPr lang="en-US" sz="2050">
                <a:solidFill>
                  <a:srgbClr val="BBBBBB"/>
                </a:solidFill>
                <a:latin typeface="Courier New"/>
                <a:ea typeface="Courier New"/>
                <a:cs typeface="Courier New"/>
                <a:sym typeface="Courier New"/>
              </a:rPr>
              <a:t> </a:t>
            </a:r>
            <a:r>
              <a:rPr b="1" lang="en-US" sz="2050">
                <a:solidFill>
                  <a:srgbClr val="7F0055"/>
                </a:solidFill>
                <a:latin typeface="Courier New"/>
                <a:ea typeface="Courier New"/>
                <a:cs typeface="Courier New"/>
                <a:sym typeface="Courier New"/>
              </a:rPr>
              <a:t>BY</a:t>
            </a:r>
            <a:r>
              <a:rPr lang="en-US" sz="2050">
                <a:solidFill>
                  <a:srgbClr val="BBBBBB"/>
                </a:solidFill>
                <a:latin typeface="Courier New"/>
                <a:ea typeface="Courier New"/>
                <a:cs typeface="Courier New"/>
                <a:sym typeface="Courier New"/>
              </a:rPr>
              <a:t> </a:t>
            </a:r>
            <a:r>
              <a:rPr lang="en-US" sz="2050">
                <a:solidFill>
                  <a:srgbClr val="052247"/>
                </a:solidFill>
                <a:latin typeface="Courier New"/>
                <a:ea typeface="Courier New"/>
                <a:cs typeface="Courier New"/>
                <a:sym typeface="Courier New"/>
              </a:rPr>
              <a:t>(</a:t>
            </a:r>
            <a:r>
              <a:rPr b="1" lang="en-US" sz="2050">
                <a:solidFill>
                  <a:srgbClr val="052247"/>
                </a:solidFill>
                <a:latin typeface="Courier New"/>
                <a:ea typeface="Courier New"/>
                <a:cs typeface="Courier New"/>
                <a:sym typeface="Courier New"/>
              </a:rPr>
              <a:t>eventType</a:t>
            </a:r>
            <a:r>
              <a:rPr lang="en-US" sz="2050">
                <a:solidFill>
                  <a:srgbClr val="052247"/>
                </a:solidFill>
                <a:latin typeface="Courier New"/>
                <a:ea typeface="Courier New"/>
                <a:cs typeface="Courier New"/>
                <a:sym typeface="Courier New"/>
              </a:rPr>
              <a:t>,</a:t>
            </a:r>
            <a:r>
              <a:rPr lang="en-US" sz="2050">
                <a:solidFill>
                  <a:srgbClr val="BBBBBB"/>
                </a:solidFill>
                <a:latin typeface="Courier New"/>
                <a:ea typeface="Courier New"/>
                <a:cs typeface="Courier New"/>
                <a:sym typeface="Courier New"/>
              </a:rPr>
              <a:t> </a:t>
            </a:r>
            <a:r>
              <a:rPr b="1" lang="en-US" sz="2050">
                <a:solidFill>
                  <a:srgbClr val="052247"/>
                </a:solidFill>
                <a:latin typeface="Courier New"/>
                <a:ea typeface="Courier New"/>
                <a:cs typeface="Courier New"/>
                <a:sym typeface="Courier New"/>
              </a:rPr>
              <a:t>eventDate</a:t>
            </a:r>
            <a:r>
              <a:rPr lang="en-US" sz="2050">
                <a:solidFill>
                  <a:srgbClr val="052247"/>
                </a:solidFill>
                <a:latin typeface="Courier New"/>
                <a:ea typeface="Courier New"/>
                <a:cs typeface="Courier New"/>
                <a:sym typeface="Courier New"/>
              </a:rPr>
              <a:t>)</a:t>
            </a:r>
            <a:endParaRPr sz="2050">
              <a:solidFill>
                <a:srgbClr val="052247"/>
              </a:solidFill>
              <a:latin typeface="Courier New"/>
              <a:ea typeface="Courier New"/>
              <a:cs typeface="Courier New"/>
              <a:sym typeface="Courier New"/>
            </a:endParaRPr>
          </a:p>
          <a:p>
            <a:pPr indent="0" lvl="0" marL="1219200" rtl="0" algn="l">
              <a:spcBef>
                <a:spcPts val="0"/>
              </a:spcBef>
              <a:spcAft>
                <a:spcPts val="0"/>
              </a:spcAft>
              <a:buNone/>
            </a:pPr>
            <a:r>
              <a:t/>
            </a:r>
            <a:endParaRPr>
              <a:solidFill>
                <a:schemeClr val="accent5"/>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g279a4a6f3d1_0_642"/>
          <p:cNvSpPr txBox="1"/>
          <p:nvPr>
            <p:ph type="title"/>
          </p:nvPr>
        </p:nvSpPr>
        <p:spPr>
          <a:xfrm>
            <a:off x="553995" y="791156"/>
            <a:ext cx="15144000" cy="101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Generated Columns</a:t>
            </a:r>
            <a:endParaRPr/>
          </a:p>
        </p:txBody>
      </p:sp>
      <p:sp>
        <p:nvSpPr>
          <p:cNvPr id="1344" name="Google Shape;1344;g279a4a6f3d1_0_642"/>
          <p:cNvSpPr txBox="1"/>
          <p:nvPr>
            <p:ph idx="1" type="body"/>
          </p:nvPr>
        </p:nvSpPr>
        <p:spPr>
          <a:xfrm>
            <a:off x="553989" y="2048850"/>
            <a:ext cx="10875900" cy="6073500"/>
          </a:xfrm>
          <a:prstGeom prst="rect">
            <a:avLst/>
          </a:prstGeom>
        </p:spPr>
        <p:txBody>
          <a:bodyPr anchorCtr="0" anchor="t" bIns="45700" lIns="91425" spcFirstLastPara="1" rIns="91425" wrap="square" tIns="45700">
            <a:noAutofit/>
          </a:bodyPr>
          <a:lstStyle/>
          <a:p>
            <a:pPr indent="0" lvl="0" marL="609600" rtl="0" algn="l">
              <a:spcBef>
                <a:spcPts val="0"/>
              </a:spcBef>
              <a:spcAft>
                <a:spcPts val="0"/>
              </a:spcAft>
              <a:buNone/>
            </a:pPr>
            <a:r>
              <a:rPr lang="en-US"/>
              <a:t>Querying a generated column will apply partition pushdown if you use the generated column, or the column it was generated from</a:t>
            </a:r>
            <a:endParaRPr/>
          </a:p>
          <a:p>
            <a:pPr indent="0" lvl="0" marL="1219200" rtl="0" algn="l">
              <a:spcBef>
                <a:spcPts val="0"/>
              </a:spcBef>
              <a:spcAft>
                <a:spcPts val="0"/>
              </a:spcAft>
              <a:buNone/>
            </a:pPr>
            <a:r>
              <a:rPr lang="en-US" sz="2400">
                <a:solidFill>
                  <a:schemeClr val="accent5"/>
                </a:solidFill>
                <a:latin typeface="Consolas"/>
                <a:ea typeface="Consolas"/>
                <a:cs typeface="Consolas"/>
                <a:sym typeface="Consolas"/>
              </a:rPr>
              <a:t>SELECT * From events WHERE eventTime &gt;= "2020-10-01 00:00:00" &lt;= "2020-10-01 12:00:00"</a:t>
            </a:r>
            <a:endParaRPr>
              <a:solidFill>
                <a:schemeClr val="accent5"/>
              </a:solidFill>
            </a:endParaRPr>
          </a:p>
          <a:p>
            <a:pPr indent="0" lvl="0" marL="609600" rtl="0" algn="l">
              <a:spcBef>
                <a:spcPts val="0"/>
              </a:spcBef>
              <a:spcAft>
                <a:spcPts val="0"/>
              </a:spcAft>
              <a:buNone/>
            </a:pPr>
            <a:r>
              <a:t/>
            </a:r>
            <a:endParaRPr/>
          </a:p>
          <a:p>
            <a:pPr indent="0" lvl="0" marL="609600" rtl="0" algn="l">
              <a:spcBef>
                <a:spcPts val="0"/>
              </a:spcBef>
              <a:spcAft>
                <a:spcPts val="0"/>
              </a:spcAft>
              <a:buNone/>
            </a:pPr>
            <a:r>
              <a:rPr lang="en-US"/>
              <a:t>For the above query, we will only read the </a:t>
            </a:r>
            <a:r>
              <a:rPr lang="en-US">
                <a:solidFill>
                  <a:schemeClr val="accent5"/>
                </a:solidFill>
              </a:rPr>
              <a:t>date 2020-10-01 </a:t>
            </a:r>
            <a:r>
              <a:rPr lang="en-US"/>
              <a:t>even though the partition filter is not specified</a:t>
            </a:r>
            <a:endParaRPr/>
          </a:p>
          <a:p>
            <a:pPr indent="0" lvl="0" marL="1219200" rtl="0" algn="l">
              <a:spcBef>
                <a:spcPts val="0"/>
              </a:spcBef>
              <a:spcAft>
                <a:spcPts val="0"/>
              </a:spcAft>
              <a:buNone/>
            </a:pPr>
            <a:r>
              <a:t/>
            </a:r>
            <a:endParaRPr sz="2400">
              <a:solidFill>
                <a:srgbClr val="C9DAF8"/>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g279a4a6f3d1_0_647"/>
          <p:cNvSpPr txBox="1"/>
          <p:nvPr>
            <p:ph idx="4294967295" type="title"/>
          </p:nvPr>
        </p:nvSpPr>
        <p:spPr>
          <a:xfrm>
            <a:off x="314000" y="356167"/>
            <a:ext cx="11360700" cy="896100"/>
          </a:xfrm>
          <a:prstGeom prst="rect">
            <a:avLst/>
          </a:prstGeom>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a:extLst>
                  <a:ext uri="http://customooxmlschemas.google.com/">
                    <go:slidesCustomData xmlns:go="http://customooxmlschemas.google.com/" textRoundtripDataId="4"/>
                  </a:ext>
                </a:extLst>
              </a:rPr>
              <a:t>Support for Identity Columns, Primary + Foreign Key Constraints</a:t>
            </a:r>
            <a:endParaRPr>
              <a:latin typeface="DM Sans"/>
              <a:ea typeface="DM Sans"/>
              <a:cs typeface="DM Sans"/>
              <a:sym typeface="DM Sans"/>
            </a:endParaRPr>
          </a:p>
        </p:txBody>
      </p:sp>
      <p:sp>
        <p:nvSpPr>
          <p:cNvPr id="1351" name="Google Shape;1351;g279a4a6f3d1_0_647"/>
          <p:cNvSpPr txBox="1"/>
          <p:nvPr/>
        </p:nvSpPr>
        <p:spPr>
          <a:xfrm>
            <a:off x="177700" y="2237567"/>
            <a:ext cx="4099800" cy="3078300"/>
          </a:xfrm>
          <a:prstGeom prst="rect">
            <a:avLst/>
          </a:prstGeom>
          <a:noFill/>
          <a:ln>
            <a:noFill/>
          </a:ln>
        </p:spPr>
        <p:txBody>
          <a:bodyPr anchorCtr="0" anchor="t" bIns="121875" lIns="121875" spcFirstLastPara="1" rIns="121875" wrap="square" tIns="121875">
            <a:spAutoFit/>
          </a:bodyPr>
          <a:lstStyle/>
          <a:p>
            <a:pPr indent="-406400" lvl="0" marL="609600" rtl="0" algn="l">
              <a:lnSpc>
                <a:spcPct val="150000"/>
              </a:lnSpc>
              <a:spcBef>
                <a:spcPts val="0"/>
              </a:spcBef>
              <a:spcAft>
                <a:spcPts val="0"/>
              </a:spcAft>
              <a:buClr>
                <a:schemeClr val="accent2"/>
              </a:buClr>
              <a:buSzPts val="1600"/>
              <a:buFont typeface="Barlow"/>
              <a:buChar char="●"/>
            </a:pPr>
            <a:r>
              <a:rPr lang="en-US" sz="1600">
                <a:latin typeface="DM Sans"/>
                <a:ea typeface="DM Sans"/>
                <a:cs typeface="DM Sans"/>
                <a:sym typeface="DM Sans"/>
              </a:rPr>
              <a:t>Define </a:t>
            </a:r>
            <a:r>
              <a:rPr b="1" lang="en-US" sz="1600">
                <a:latin typeface="DM Sans"/>
                <a:ea typeface="DM Sans"/>
                <a:cs typeface="DM Sans"/>
                <a:sym typeface="DM Sans"/>
              </a:rPr>
              <a:t>IDENTITY </a:t>
            </a:r>
            <a:r>
              <a:rPr lang="en-US" sz="1600">
                <a:latin typeface="DM Sans"/>
                <a:ea typeface="DM Sans"/>
                <a:cs typeface="DM Sans"/>
                <a:sym typeface="DM Sans"/>
              </a:rPr>
              <a:t>column on a table</a:t>
            </a:r>
            <a:endParaRPr sz="1600">
              <a:latin typeface="DM Sans"/>
              <a:ea typeface="DM Sans"/>
              <a:cs typeface="DM Sans"/>
              <a:sym typeface="DM Sans"/>
            </a:endParaRPr>
          </a:p>
          <a:p>
            <a:pPr indent="-406400" lvl="0" marL="609600" rtl="0" algn="l">
              <a:lnSpc>
                <a:spcPct val="150000"/>
              </a:lnSpc>
              <a:spcBef>
                <a:spcPts val="0"/>
              </a:spcBef>
              <a:spcAft>
                <a:spcPts val="0"/>
              </a:spcAft>
              <a:buClr>
                <a:schemeClr val="accent2"/>
              </a:buClr>
              <a:buSzPts val="1600"/>
              <a:buFont typeface="Barlow"/>
              <a:buChar char="●"/>
            </a:pPr>
            <a:r>
              <a:rPr lang="en-US" sz="1600">
                <a:latin typeface="DM Sans"/>
                <a:ea typeface="DM Sans"/>
                <a:cs typeface="DM Sans"/>
                <a:sym typeface="DM Sans"/>
              </a:rPr>
              <a:t>Delta can </a:t>
            </a:r>
            <a:r>
              <a:rPr b="1" lang="en-US" sz="1600">
                <a:latin typeface="DM Sans"/>
                <a:ea typeface="DM Sans"/>
                <a:cs typeface="DM Sans"/>
                <a:sym typeface="DM Sans"/>
              </a:rPr>
              <a:t>automatically </a:t>
            </a:r>
            <a:r>
              <a:rPr lang="en-US" sz="1600">
                <a:latin typeface="DM Sans"/>
                <a:ea typeface="DM Sans"/>
                <a:cs typeface="DM Sans"/>
                <a:sym typeface="DM Sans"/>
              </a:rPr>
              <a:t>generate </a:t>
            </a:r>
            <a:r>
              <a:rPr b="1" lang="en-US" sz="1600">
                <a:latin typeface="DM Sans"/>
                <a:ea typeface="DM Sans"/>
                <a:cs typeface="DM Sans"/>
                <a:sym typeface="DM Sans"/>
              </a:rPr>
              <a:t>unique integer values </a:t>
            </a:r>
            <a:r>
              <a:rPr lang="en-US" sz="1600">
                <a:latin typeface="DM Sans"/>
                <a:ea typeface="DM Sans"/>
                <a:cs typeface="DM Sans"/>
                <a:sym typeface="DM Sans"/>
              </a:rPr>
              <a:t>when new rows are added to the table with IDENTITY columns  </a:t>
            </a:r>
            <a:endParaRPr sz="1600">
              <a:latin typeface="DM Sans"/>
              <a:ea typeface="DM Sans"/>
              <a:cs typeface="DM Sans"/>
              <a:sym typeface="DM Sans"/>
            </a:endParaRPr>
          </a:p>
          <a:p>
            <a:pPr indent="-406400" lvl="0" marL="609600" rtl="0" algn="l">
              <a:lnSpc>
                <a:spcPct val="150000"/>
              </a:lnSpc>
              <a:spcBef>
                <a:spcPts val="0"/>
              </a:spcBef>
              <a:spcAft>
                <a:spcPts val="0"/>
              </a:spcAft>
              <a:buClr>
                <a:schemeClr val="accent2"/>
              </a:buClr>
              <a:buSzPts val="1600"/>
              <a:buFont typeface="DM Sans"/>
              <a:buChar char="●"/>
            </a:pPr>
            <a:r>
              <a:rPr lang="en-US" sz="1600">
                <a:latin typeface="DM Sans"/>
                <a:ea typeface="DM Sans"/>
                <a:cs typeface="DM Sans"/>
                <a:sym typeface="DM Sans"/>
              </a:rPr>
              <a:t>Users can also explicitly insert values for the IDENTITY columns</a:t>
            </a:r>
            <a:endParaRPr sz="1600">
              <a:latin typeface="DM Sans"/>
              <a:ea typeface="DM Sans"/>
              <a:cs typeface="DM Sans"/>
              <a:sym typeface="DM Sans"/>
            </a:endParaRPr>
          </a:p>
        </p:txBody>
      </p:sp>
      <p:sp>
        <p:nvSpPr>
          <p:cNvPr id="1352" name="Google Shape;1352;g279a4a6f3d1_0_647"/>
          <p:cNvSpPr/>
          <p:nvPr/>
        </p:nvSpPr>
        <p:spPr>
          <a:xfrm>
            <a:off x="408900" y="1651167"/>
            <a:ext cx="3868800" cy="586500"/>
          </a:xfrm>
          <a:prstGeom prst="rect">
            <a:avLst/>
          </a:prstGeom>
          <a:solidFill>
            <a:schemeClr val="accent4"/>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latin typeface="DM Sans"/>
                <a:ea typeface="DM Sans"/>
                <a:cs typeface="DM Sans"/>
                <a:sym typeface="DM Sans"/>
              </a:rPr>
              <a:t>IDENTITY COLUMNS</a:t>
            </a:r>
            <a:endParaRPr b="1" sz="1900">
              <a:latin typeface="DM Sans"/>
              <a:ea typeface="DM Sans"/>
              <a:cs typeface="DM Sans"/>
              <a:sym typeface="DM Sans"/>
            </a:endParaRPr>
          </a:p>
        </p:txBody>
      </p:sp>
      <p:sp>
        <p:nvSpPr>
          <p:cNvPr id="1353" name="Google Shape;1353;g279a4a6f3d1_0_647"/>
          <p:cNvSpPr/>
          <p:nvPr/>
        </p:nvSpPr>
        <p:spPr>
          <a:xfrm>
            <a:off x="8031167" y="1651167"/>
            <a:ext cx="3868800" cy="586500"/>
          </a:xfrm>
          <a:prstGeom prst="rect">
            <a:avLst/>
          </a:prstGeom>
          <a:solidFill>
            <a:schemeClr val="accent4"/>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latin typeface="DM Sans"/>
                <a:ea typeface="DM Sans"/>
                <a:cs typeface="DM Sans"/>
                <a:sym typeface="DM Sans"/>
              </a:rPr>
              <a:t>PRIMARY + FOREIGN KEY DECLARATIONS</a:t>
            </a:r>
            <a:endParaRPr b="1" sz="1900">
              <a:latin typeface="DM Sans"/>
              <a:ea typeface="DM Sans"/>
              <a:cs typeface="DM Sans"/>
              <a:sym typeface="DM Sans"/>
            </a:endParaRPr>
          </a:p>
        </p:txBody>
      </p:sp>
      <p:sp>
        <p:nvSpPr>
          <p:cNvPr id="1354" name="Google Shape;1354;g279a4a6f3d1_0_647"/>
          <p:cNvSpPr/>
          <p:nvPr/>
        </p:nvSpPr>
        <p:spPr>
          <a:xfrm>
            <a:off x="659200" y="5381067"/>
            <a:ext cx="10873500" cy="1004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GOAL:</a:t>
            </a:r>
            <a:r>
              <a:rPr lang="en-US" sz="1900">
                <a:solidFill>
                  <a:schemeClr val="dk1"/>
                </a:solidFill>
                <a:latin typeface="DM Sans"/>
                <a:ea typeface="DM Sans"/>
                <a:cs typeface="DM Sans"/>
                <a:sym typeface="DM Sans"/>
              </a:rPr>
              <a:t> Enable </a:t>
            </a:r>
            <a:r>
              <a:rPr b="1" lang="en-US" sz="1900">
                <a:solidFill>
                  <a:schemeClr val="dk1"/>
                </a:solidFill>
                <a:latin typeface="DM Sans"/>
                <a:ea typeface="DM Sans"/>
                <a:cs typeface="DM Sans"/>
                <a:sym typeface="DM Sans"/>
              </a:rPr>
              <a:t>data quality</a:t>
            </a:r>
            <a:r>
              <a:rPr lang="en-US" sz="1900">
                <a:solidFill>
                  <a:schemeClr val="dk1"/>
                </a:solidFill>
                <a:latin typeface="DM Sans"/>
                <a:ea typeface="DM Sans"/>
                <a:cs typeface="DM Sans"/>
                <a:sym typeface="DM Sans"/>
              </a:rPr>
              <a:t> and </a:t>
            </a:r>
            <a:r>
              <a:rPr b="1" lang="en-US" sz="1900">
                <a:solidFill>
                  <a:schemeClr val="dk1"/>
                </a:solidFill>
                <a:latin typeface="DM Sans"/>
                <a:ea typeface="DM Sans"/>
                <a:cs typeface="DM Sans"/>
                <a:sym typeface="DM Sans"/>
              </a:rPr>
              <a:t>easy</a:t>
            </a:r>
            <a:r>
              <a:rPr lang="en-US" sz="1900">
                <a:solidFill>
                  <a:schemeClr val="dk1"/>
                </a:solidFill>
                <a:latin typeface="DM Sans"/>
                <a:ea typeface="DM Sans"/>
                <a:cs typeface="DM Sans"/>
                <a:sym typeface="DM Sans"/>
              </a:rPr>
              <a:t> table </a:t>
            </a:r>
            <a:r>
              <a:rPr b="1" lang="en-US" sz="1900">
                <a:solidFill>
                  <a:schemeClr val="dk1"/>
                </a:solidFill>
                <a:latin typeface="DM Sans"/>
                <a:ea typeface="DM Sans"/>
                <a:cs typeface="DM Sans"/>
                <a:sym typeface="DM Sans"/>
              </a:rPr>
              <a:t>relationship discovery</a:t>
            </a:r>
            <a:r>
              <a:rPr lang="en-US" sz="1900">
                <a:solidFill>
                  <a:schemeClr val="dk1"/>
                </a:solidFill>
                <a:latin typeface="DM Sans"/>
                <a:ea typeface="DM Sans"/>
                <a:cs typeface="DM Sans"/>
                <a:sym typeface="DM Sans"/>
              </a:rPr>
              <a:t> for tools and users that are not familiar with the data model.</a:t>
            </a:r>
            <a:endParaRPr sz="1900">
              <a:solidFill>
                <a:schemeClr val="dk1"/>
              </a:solidFill>
              <a:latin typeface="DM Sans"/>
              <a:ea typeface="DM Sans"/>
              <a:cs typeface="DM Sans"/>
              <a:sym typeface="DM Sans"/>
            </a:endParaRPr>
          </a:p>
        </p:txBody>
      </p:sp>
      <p:pic>
        <p:nvPicPr>
          <p:cNvPr id="1355" name="Google Shape;1355;g279a4a6f3d1_0_647"/>
          <p:cNvPicPr preferRelativeResize="0"/>
          <p:nvPr/>
        </p:nvPicPr>
        <p:blipFill>
          <a:blip r:embed="rId3">
            <a:alphaModFix/>
          </a:blip>
          <a:stretch>
            <a:fillRect/>
          </a:stretch>
        </p:blipFill>
        <p:spPr>
          <a:xfrm>
            <a:off x="4161599" y="2738183"/>
            <a:ext cx="3867831" cy="1785670"/>
          </a:xfrm>
          <a:prstGeom prst="rect">
            <a:avLst/>
          </a:prstGeom>
          <a:noFill/>
          <a:ln>
            <a:noFill/>
          </a:ln>
        </p:spPr>
      </p:pic>
      <p:sp>
        <p:nvSpPr>
          <p:cNvPr id="1356" name="Google Shape;1356;g279a4a6f3d1_0_647"/>
          <p:cNvSpPr txBox="1"/>
          <p:nvPr/>
        </p:nvSpPr>
        <p:spPr>
          <a:xfrm>
            <a:off x="7915567" y="2237567"/>
            <a:ext cx="4099800" cy="2709000"/>
          </a:xfrm>
          <a:prstGeom prst="rect">
            <a:avLst/>
          </a:prstGeom>
          <a:noFill/>
          <a:ln>
            <a:noFill/>
          </a:ln>
        </p:spPr>
        <p:txBody>
          <a:bodyPr anchorCtr="0" anchor="t" bIns="121875" lIns="121875" spcFirstLastPara="1" rIns="121875" wrap="square" tIns="121875">
            <a:spAutoFit/>
          </a:bodyPr>
          <a:lstStyle/>
          <a:p>
            <a:pPr indent="-406400" lvl="0" marL="609600" rtl="0" algn="l">
              <a:lnSpc>
                <a:spcPct val="150000"/>
              </a:lnSpc>
              <a:spcBef>
                <a:spcPts val="0"/>
              </a:spcBef>
              <a:spcAft>
                <a:spcPts val="0"/>
              </a:spcAft>
              <a:buClr>
                <a:schemeClr val="accent2"/>
              </a:buClr>
              <a:buSzPts val="1600"/>
              <a:buFont typeface="Barlow"/>
              <a:buChar char="●"/>
            </a:pPr>
            <a:r>
              <a:rPr lang="en-US" sz="1600">
                <a:latin typeface="DM Sans"/>
                <a:ea typeface="DM Sans"/>
                <a:cs typeface="DM Sans"/>
                <a:sym typeface="DM Sans"/>
              </a:rPr>
              <a:t>Declare unenforced Primary and Foreign keys with </a:t>
            </a:r>
            <a:r>
              <a:rPr b="1" lang="en-US" sz="1600">
                <a:latin typeface="DM Sans"/>
                <a:ea typeface="DM Sans"/>
                <a:cs typeface="DM Sans"/>
                <a:sym typeface="DM Sans"/>
              </a:rPr>
              <a:t>ALTER TABLE</a:t>
            </a:r>
            <a:endParaRPr b="1" sz="1600">
              <a:latin typeface="DM Sans"/>
              <a:ea typeface="DM Sans"/>
              <a:cs typeface="DM Sans"/>
              <a:sym typeface="DM Sans"/>
            </a:endParaRPr>
          </a:p>
          <a:p>
            <a:pPr indent="-406400" lvl="0" marL="609600" rtl="0" algn="l">
              <a:lnSpc>
                <a:spcPct val="150000"/>
              </a:lnSpc>
              <a:spcBef>
                <a:spcPts val="0"/>
              </a:spcBef>
              <a:spcAft>
                <a:spcPts val="0"/>
              </a:spcAft>
              <a:buClr>
                <a:schemeClr val="accent2"/>
              </a:buClr>
              <a:buSzPts val="1600"/>
              <a:buFont typeface="Barlow"/>
              <a:buChar char="●"/>
            </a:pPr>
            <a:r>
              <a:rPr lang="en-US" sz="1600">
                <a:latin typeface="DM Sans"/>
                <a:ea typeface="DM Sans"/>
                <a:cs typeface="DM Sans"/>
                <a:sym typeface="DM Sans"/>
              </a:rPr>
              <a:t>Visible in </a:t>
            </a:r>
            <a:r>
              <a:rPr b="1" lang="en-US" sz="1600">
                <a:latin typeface="DM Sans"/>
                <a:ea typeface="DM Sans"/>
                <a:cs typeface="DM Sans"/>
                <a:sym typeface="DM Sans"/>
              </a:rPr>
              <a:t>INFORMATION_SCHEMA</a:t>
            </a:r>
            <a:r>
              <a:rPr lang="en-US" sz="1600">
                <a:latin typeface="DM Sans"/>
                <a:ea typeface="DM Sans"/>
                <a:cs typeface="DM Sans"/>
                <a:sym typeface="DM Sans"/>
              </a:rPr>
              <a:t> and DESCRIBE TABLE</a:t>
            </a:r>
            <a:endParaRPr sz="1600">
              <a:latin typeface="DM Sans"/>
              <a:ea typeface="DM Sans"/>
              <a:cs typeface="DM Sans"/>
              <a:sym typeface="DM Sans"/>
            </a:endParaRPr>
          </a:p>
          <a:p>
            <a:pPr indent="-406400" lvl="0" marL="609600" rtl="0" algn="l">
              <a:lnSpc>
                <a:spcPct val="150000"/>
              </a:lnSpc>
              <a:spcBef>
                <a:spcPts val="0"/>
              </a:spcBef>
              <a:spcAft>
                <a:spcPts val="0"/>
              </a:spcAft>
              <a:buClr>
                <a:schemeClr val="accent2"/>
              </a:buClr>
              <a:buSzPts val="1600"/>
              <a:buFont typeface="Barlow"/>
              <a:buChar char="●"/>
            </a:pPr>
            <a:r>
              <a:rPr lang="en-US" sz="1600">
                <a:latin typeface="DM Sans"/>
                <a:ea typeface="DM Sans"/>
                <a:cs typeface="DM Sans"/>
                <a:sym typeface="DM Sans"/>
              </a:rPr>
              <a:t>Allow end users to understand </a:t>
            </a:r>
            <a:r>
              <a:rPr b="1" lang="en-US" sz="1600">
                <a:latin typeface="DM Sans"/>
                <a:ea typeface="DM Sans"/>
                <a:cs typeface="DM Sans"/>
                <a:sym typeface="DM Sans"/>
              </a:rPr>
              <a:t>relationships</a:t>
            </a:r>
            <a:r>
              <a:rPr lang="en-US" sz="1600">
                <a:latin typeface="DM Sans"/>
                <a:ea typeface="DM Sans"/>
                <a:cs typeface="DM Sans"/>
                <a:sym typeface="DM Sans"/>
              </a:rPr>
              <a:t> between tables</a:t>
            </a:r>
            <a:endParaRPr sz="160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279a4a6f3d1_0_18"/>
          <p:cNvSpPr txBox="1"/>
          <p:nvPr>
            <p:ph type="title"/>
          </p:nvPr>
        </p:nvSpPr>
        <p:spPr>
          <a:xfrm>
            <a:off x="749629" y="535633"/>
            <a:ext cx="8882400" cy="5712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Delta Lake</a:t>
            </a:r>
            <a:endParaRPr/>
          </a:p>
        </p:txBody>
      </p:sp>
      <p:sp>
        <p:nvSpPr>
          <p:cNvPr id="686" name="Google Shape;686;g279a4a6f3d1_0_18"/>
          <p:cNvSpPr txBox="1"/>
          <p:nvPr>
            <p:ph idx="12" type="sldNum"/>
          </p:nvPr>
        </p:nvSpPr>
        <p:spPr>
          <a:xfrm>
            <a:off x="11103338"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1" name="Shape 1361"/>
        <p:cNvGrpSpPr/>
        <p:nvPr/>
      </p:nvGrpSpPr>
      <p:grpSpPr>
        <a:xfrm>
          <a:off x="0" y="0"/>
          <a:ext cx="0" cy="0"/>
          <a:chOff x="0" y="0"/>
          <a:chExt cx="0" cy="0"/>
        </a:xfrm>
      </p:grpSpPr>
      <p:sp>
        <p:nvSpPr>
          <p:cNvPr id="1362" name="Google Shape;1362;g279a4a6f3d1_0_65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extLst>
                  <a:ext uri="http://customooxmlschemas.google.com/">
                    <go:slidesCustomData xmlns:go="http://customooxmlschemas.google.com/" textRoundtripDataId="5"/>
                  </a:ext>
                </a:extLst>
              </a:rPr>
              <a:t>Identity Columns</a:t>
            </a:r>
            <a:endParaRPr sz="3600"/>
          </a:p>
        </p:txBody>
      </p:sp>
      <p:sp>
        <p:nvSpPr>
          <p:cNvPr id="1363" name="Google Shape;1363;g279a4a6f3d1_0_658"/>
          <p:cNvSpPr txBox="1"/>
          <p:nvPr>
            <p:ph idx="3"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Delta Lake Identity Support</a:t>
            </a:r>
            <a:endParaRPr/>
          </a:p>
        </p:txBody>
      </p:sp>
      <p:sp>
        <p:nvSpPr>
          <p:cNvPr id="1364" name="Google Shape;1364;g279a4a6f3d1_0_658"/>
          <p:cNvSpPr txBox="1"/>
          <p:nvPr/>
        </p:nvSpPr>
        <p:spPr>
          <a:xfrm>
            <a:off x="4019067" y="2255433"/>
            <a:ext cx="356400" cy="538500"/>
          </a:xfrm>
          <a:prstGeom prst="rect">
            <a:avLst/>
          </a:prstGeom>
          <a:noFill/>
          <a:ln cap="flat" cmpd="sng" w="9525">
            <a:solidFill>
              <a:schemeClr val="lt1"/>
            </a:solidFill>
            <a:prstDash val="solid"/>
            <a:round/>
            <a:headEnd len="sm" w="sm" type="none"/>
            <a:tailEnd len="sm" w="sm" type="none"/>
          </a:ln>
        </p:spPr>
        <p:txBody>
          <a:bodyPr anchorCtr="0" anchor="t" bIns="121875" lIns="121875" spcFirstLastPara="1" rIns="121875" wrap="square" tIns="121875">
            <a:spAutoFit/>
          </a:bodyPr>
          <a:lstStyle/>
          <a:p>
            <a:pPr indent="0" lvl="0" marL="0" rtl="0" algn="l">
              <a:spcBef>
                <a:spcPts val="0"/>
              </a:spcBef>
              <a:spcAft>
                <a:spcPts val="0"/>
              </a:spcAft>
              <a:buNone/>
            </a:pPr>
            <a:r>
              <a:rPr b="1" lang="en-US" sz="1900">
                <a:solidFill>
                  <a:schemeClr val="lt1"/>
                </a:solidFill>
                <a:latin typeface="DM Sans"/>
                <a:ea typeface="DM Sans"/>
                <a:cs typeface="DM Sans"/>
                <a:sym typeface="DM Sans"/>
              </a:rPr>
              <a:t>1</a:t>
            </a:r>
            <a:endParaRPr b="1" sz="1900">
              <a:solidFill>
                <a:schemeClr val="lt1"/>
              </a:solidFill>
              <a:latin typeface="DM Sans"/>
              <a:ea typeface="DM Sans"/>
              <a:cs typeface="DM Sans"/>
              <a:sym typeface="DM Sans"/>
            </a:endParaRPr>
          </a:p>
        </p:txBody>
      </p:sp>
      <p:sp>
        <p:nvSpPr>
          <p:cNvPr id="1365" name="Google Shape;1365;g279a4a6f3d1_0_658"/>
          <p:cNvSpPr txBox="1"/>
          <p:nvPr>
            <p:ph idx="1" type="body"/>
          </p:nvPr>
        </p:nvSpPr>
        <p:spPr>
          <a:xfrm>
            <a:off x="761999" y="1988833"/>
            <a:ext cx="4874700" cy="4149900"/>
          </a:xfrm>
          <a:prstGeom prst="rect">
            <a:avLst/>
          </a:prstGeom>
        </p:spPr>
        <p:txBody>
          <a:bodyPr anchorCtr="0" anchor="t" bIns="0" lIns="0" spcFirstLastPara="1" rIns="0" wrap="square" tIns="0">
            <a:noAutofit/>
          </a:bodyPr>
          <a:lstStyle/>
          <a:p>
            <a:pPr indent="0" lvl="0" marL="139700" marR="50800" rtl="0" algn="l">
              <a:spcBef>
                <a:spcPts val="0"/>
              </a:spcBef>
              <a:spcAft>
                <a:spcPts val="0"/>
              </a:spcAft>
              <a:buNone/>
            </a:pPr>
            <a:r>
              <a:rPr b="1" lang="en-US" sz="1300">
                <a:solidFill>
                  <a:srgbClr val="7F0055"/>
                </a:solidFill>
                <a:latin typeface="Arial"/>
                <a:ea typeface="Arial"/>
                <a:cs typeface="Arial"/>
                <a:sym typeface="Arial"/>
              </a:rPr>
              <a:t>CREATE</a:t>
            </a:r>
            <a:r>
              <a:rPr lang="en-US" sz="1300">
                <a:solidFill>
                  <a:srgbClr val="333333"/>
                </a:solidFill>
                <a:latin typeface="Arial"/>
                <a:ea typeface="Arial"/>
                <a:cs typeface="Arial"/>
                <a:sym typeface="Arial"/>
              </a:rPr>
              <a:t> </a:t>
            </a:r>
            <a:r>
              <a:rPr b="1" lang="en-US" sz="1300">
                <a:solidFill>
                  <a:srgbClr val="7F0055"/>
                </a:solidFill>
                <a:latin typeface="Arial"/>
                <a:ea typeface="Arial"/>
                <a:cs typeface="Arial"/>
                <a:sym typeface="Arial"/>
              </a:rPr>
              <a:t>TABLE</a:t>
            </a:r>
            <a:r>
              <a:rPr lang="en-US" sz="1300">
                <a:solidFill>
                  <a:srgbClr val="333333"/>
                </a:solidFill>
                <a:latin typeface="Arial"/>
                <a:ea typeface="Arial"/>
                <a:cs typeface="Arial"/>
                <a:sym typeface="Arial"/>
              </a:rPr>
              <a:t> </a:t>
            </a:r>
            <a:r>
              <a:rPr b="1" lang="en-US" sz="1300">
                <a:solidFill>
                  <a:srgbClr val="7F0055"/>
                </a:solidFill>
                <a:latin typeface="Arial"/>
                <a:ea typeface="Arial"/>
                <a:cs typeface="Arial"/>
                <a:sym typeface="Arial"/>
              </a:rPr>
              <a:t>IF</a:t>
            </a:r>
            <a:r>
              <a:rPr lang="en-US" sz="1300">
                <a:solidFill>
                  <a:srgbClr val="333333"/>
                </a:solidFill>
                <a:latin typeface="Arial"/>
                <a:ea typeface="Arial"/>
                <a:cs typeface="Arial"/>
                <a:sym typeface="Arial"/>
              </a:rPr>
              <a:t> </a:t>
            </a:r>
            <a:r>
              <a:rPr b="1" lang="en-US" sz="1300">
                <a:solidFill>
                  <a:srgbClr val="7F0055"/>
                </a:solidFill>
                <a:latin typeface="Arial"/>
                <a:ea typeface="Arial"/>
                <a:cs typeface="Arial"/>
                <a:sym typeface="Arial"/>
              </a:rPr>
              <a:t>NOT</a:t>
            </a:r>
            <a:r>
              <a:rPr lang="en-US" sz="1300">
                <a:solidFill>
                  <a:srgbClr val="333333"/>
                </a:solidFill>
                <a:latin typeface="Arial"/>
                <a:ea typeface="Arial"/>
                <a:cs typeface="Arial"/>
                <a:sym typeface="Arial"/>
              </a:rPr>
              <a:t> </a:t>
            </a:r>
            <a:r>
              <a:rPr b="1" lang="en-US" sz="1300">
                <a:solidFill>
                  <a:srgbClr val="7F0055"/>
                </a:solidFill>
                <a:latin typeface="Arial"/>
                <a:ea typeface="Arial"/>
                <a:cs typeface="Arial"/>
                <a:sym typeface="Arial"/>
              </a:rPr>
              <a:t>EXISTS</a:t>
            </a:r>
            <a:r>
              <a:rPr lang="en-US" sz="1300">
                <a:solidFill>
                  <a:srgbClr val="333333"/>
                </a:solidFill>
                <a:latin typeface="Arial"/>
                <a:ea typeface="Arial"/>
                <a:cs typeface="Arial"/>
                <a:sym typeface="Arial"/>
              </a:rPr>
              <a:t> dim_loan</a:t>
            </a:r>
            <a:endParaRPr sz="1300">
              <a:solidFill>
                <a:srgbClr val="333333"/>
              </a:solidFill>
              <a:latin typeface="Arial"/>
              <a:ea typeface="Arial"/>
              <a:cs typeface="Arial"/>
              <a:sym typeface="Arial"/>
            </a:endParaRPr>
          </a:p>
          <a:p>
            <a:pPr indent="0" lvl="0" marL="139700" marR="50800" rtl="0" algn="l">
              <a:spcBef>
                <a:spcPts val="0"/>
              </a:spcBef>
              <a:spcAft>
                <a:spcPts val="0"/>
              </a:spcAft>
              <a:buNone/>
            </a:pPr>
            <a:r>
              <a:rPr lang="en-US"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indent="0" lvl="0" marL="139700" marR="50800" rtl="0" algn="l">
              <a:spcBef>
                <a:spcPts val="0"/>
              </a:spcBef>
              <a:spcAft>
                <a:spcPts val="0"/>
              </a:spcAft>
              <a:buNone/>
            </a:pPr>
            <a:r>
              <a:rPr lang="en-US" sz="1300">
                <a:solidFill>
                  <a:srgbClr val="333333"/>
                </a:solidFill>
                <a:latin typeface="Arial"/>
                <a:ea typeface="Arial"/>
                <a:cs typeface="Arial"/>
                <a:sym typeface="Arial"/>
              </a:rPr>
              <a:t> Loan_sk </a:t>
            </a:r>
            <a:r>
              <a:rPr lang="en-US" sz="1300">
                <a:solidFill>
                  <a:srgbClr val="0000C0"/>
                </a:solidFill>
                <a:latin typeface="Arial"/>
                <a:ea typeface="Arial"/>
                <a:cs typeface="Arial"/>
                <a:sym typeface="Arial"/>
              </a:rPr>
              <a:t>BIGINT</a:t>
            </a:r>
            <a:r>
              <a:rPr lang="en-US" sz="1300">
                <a:solidFill>
                  <a:srgbClr val="333333"/>
                </a:solidFill>
                <a:latin typeface="Arial"/>
                <a:ea typeface="Arial"/>
                <a:cs typeface="Arial"/>
                <a:sym typeface="Arial"/>
              </a:rPr>
              <a:t> GENERATED ALWAYS </a:t>
            </a:r>
            <a:r>
              <a:rPr b="1" lang="en-US" sz="1300">
                <a:solidFill>
                  <a:srgbClr val="7F0055"/>
                </a:solidFill>
                <a:latin typeface="Arial"/>
                <a:ea typeface="Arial"/>
                <a:cs typeface="Arial"/>
                <a:sym typeface="Arial"/>
              </a:rPr>
              <a:t>AS</a:t>
            </a:r>
            <a:r>
              <a:rPr lang="en-US" sz="1300">
                <a:solidFill>
                  <a:srgbClr val="333333"/>
                </a:solidFill>
                <a:latin typeface="Arial"/>
                <a:ea typeface="Arial"/>
                <a:cs typeface="Arial"/>
                <a:sym typeface="Arial"/>
              </a:rPr>
              <a:t> IDENTITY,  </a:t>
            </a:r>
            <a:endParaRPr sz="1300">
              <a:solidFill>
                <a:srgbClr val="3F7F5F"/>
              </a:solidFill>
              <a:latin typeface="Arial"/>
              <a:ea typeface="Arial"/>
              <a:cs typeface="Arial"/>
              <a:sym typeface="Arial"/>
            </a:endParaRPr>
          </a:p>
          <a:p>
            <a:pPr indent="0" lvl="0" marL="139700" marR="50800" rtl="0" algn="l">
              <a:spcBef>
                <a:spcPts val="0"/>
              </a:spcBef>
              <a:spcAft>
                <a:spcPts val="0"/>
              </a:spcAft>
              <a:buNone/>
            </a:pPr>
            <a:r>
              <a:rPr lang="en-US" sz="1300">
                <a:solidFill>
                  <a:srgbClr val="333333"/>
                </a:solidFill>
                <a:latin typeface="Arial"/>
                <a:ea typeface="Arial"/>
                <a:cs typeface="Arial"/>
                <a:sym typeface="Arial"/>
              </a:rPr>
              <a:t> Loan_id </a:t>
            </a:r>
            <a:r>
              <a:rPr lang="en-US" sz="1300">
                <a:solidFill>
                  <a:srgbClr val="0000C0"/>
                </a:solidFill>
                <a:latin typeface="Arial"/>
                <a:ea typeface="Arial"/>
                <a:cs typeface="Arial"/>
                <a:sym typeface="Arial"/>
              </a:rPr>
              <a:t>BIGINT</a:t>
            </a:r>
            <a:r>
              <a:rPr lang="en-US" sz="1300">
                <a:solidFill>
                  <a:srgbClr val="333333"/>
                </a:solidFill>
                <a:latin typeface="Arial"/>
                <a:ea typeface="Arial"/>
                <a:cs typeface="Arial"/>
                <a:sym typeface="Arial"/>
              </a:rPr>
              <a:t>,</a:t>
            </a:r>
            <a:endParaRPr sz="1300">
              <a:solidFill>
                <a:srgbClr val="333333"/>
              </a:solidFill>
              <a:latin typeface="Arial"/>
              <a:ea typeface="Arial"/>
              <a:cs typeface="Arial"/>
              <a:sym typeface="Arial"/>
            </a:endParaRPr>
          </a:p>
          <a:p>
            <a:pPr indent="0" lvl="0" marL="139700" marR="50800" rtl="0" algn="l">
              <a:spcBef>
                <a:spcPts val="0"/>
              </a:spcBef>
              <a:spcAft>
                <a:spcPts val="0"/>
              </a:spcAft>
              <a:buNone/>
            </a:pPr>
            <a:r>
              <a:rPr lang="en-US" sz="1300">
                <a:solidFill>
                  <a:srgbClr val="333333"/>
                </a:solidFill>
                <a:latin typeface="Arial"/>
                <a:ea typeface="Arial"/>
                <a:cs typeface="Arial"/>
                <a:sym typeface="Arial"/>
              </a:rPr>
              <a:t>……..</a:t>
            </a:r>
            <a:endParaRPr sz="1300">
              <a:solidFill>
                <a:srgbClr val="333333"/>
              </a:solidFill>
              <a:latin typeface="Arial"/>
              <a:ea typeface="Arial"/>
              <a:cs typeface="Arial"/>
              <a:sym typeface="Arial"/>
            </a:endParaRPr>
          </a:p>
          <a:p>
            <a:pPr indent="0" lvl="0" marL="139700" marR="50800" rtl="0" algn="l">
              <a:spcBef>
                <a:spcPts val="0"/>
              </a:spcBef>
              <a:spcAft>
                <a:spcPts val="0"/>
              </a:spcAft>
              <a:buNone/>
            </a:pPr>
            <a:r>
              <a:rPr lang="en-US"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indent="0" lvl="0" marL="139700" marR="50800" rtl="0" algn="l">
              <a:spcBef>
                <a:spcPts val="0"/>
              </a:spcBef>
              <a:spcAft>
                <a:spcPts val="0"/>
              </a:spcAft>
              <a:buNone/>
            </a:pPr>
            <a:r>
              <a:rPr b="1" lang="en-US" sz="1300">
                <a:solidFill>
                  <a:srgbClr val="7F0055"/>
                </a:solidFill>
                <a:latin typeface="Arial"/>
                <a:ea typeface="Arial"/>
                <a:cs typeface="Arial"/>
                <a:sym typeface="Arial"/>
              </a:rPr>
              <a:t>USING</a:t>
            </a:r>
            <a:r>
              <a:rPr lang="en-US" sz="1300">
                <a:solidFill>
                  <a:srgbClr val="333333"/>
                </a:solidFill>
                <a:latin typeface="Arial"/>
                <a:ea typeface="Arial"/>
                <a:cs typeface="Arial"/>
                <a:sym typeface="Arial"/>
              </a:rPr>
              <a:t> </a:t>
            </a:r>
            <a:r>
              <a:rPr b="1" lang="en-US" sz="1300">
                <a:solidFill>
                  <a:srgbClr val="7F0055"/>
                </a:solidFill>
                <a:latin typeface="Arial"/>
                <a:ea typeface="Arial"/>
                <a:cs typeface="Arial"/>
                <a:sym typeface="Arial"/>
              </a:rPr>
              <a:t>DELTA</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rPr b="1" lang="en-US" sz="1300">
                <a:solidFill>
                  <a:srgbClr val="7F0055"/>
                </a:solidFill>
                <a:latin typeface="Arial"/>
                <a:ea typeface="Arial"/>
                <a:cs typeface="Arial"/>
                <a:sym typeface="Arial"/>
              </a:rPr>
              <a:t>LOCATION 'abfs://&lt;container&gt;@&lt;storage account&gt;/'</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rPr b="1" lang="en-US" sz="1300">
                <a:solidFill>
                  <a:srgbClr val="7F0055"/>
                </a:solidFill>
                <a:latin typeface="Arial"/>
                <a:ea typeface="Arial"/>
                <a:cs typeface="Arial"/>
                <a:sym typeface="Arial"/>
              </a:rPr>
              <a:t>Options</a:t>
            </a:r>
            <a:endParaRPr sz="1400">
              <a:solidFill>
                <a:srgbClr val="171717"/>
              </a:solidFill>
              <a:highlight>
                <a:srgbClr val="F2F2F2"/>
              </a:highlight>
              <a:latin typeface="Consolas"/>
              <a:ea typeface="Consolas"/>
              <a:cs typeface="Consolas"/>
              <a:sym typeface="Consolas"/>
            </a:endParaRPr>
          </a:p>
          <a:p>
            <a:pPr indent="0" lvl="0" marL="139700" marR="50800" rtl="0" algn="l">
              <a:spcBef>
                <a:spcPts val="0"/>
              </a:spcBef>
              <a:spcAft>
                <a:spcPts val="0"/>
              </a:spcAft>
              <a:buNone/>
            </a:pPr>
            <a:r>
              <a:rPr lang="en-US" sz="1400">
                <a:solidFill>
                  <a:srgbClr val="171717"/>
                </a:solidFill>
                <a:highlight>
                  <a:srgbClr val="F2F2F2"/>
                </a:highlight>
                <a:latin typeface="Consolas"/>
                <a:ea typeface="Consolas"/>
                <a:cs typeface="Consolas"/>
                <a:sym typeface="Consolas"/>
              </a:rPr>
              <a:t>ALWAYS | BY DEFAULT </a:t>
            </a:r>
            <a:endParaRPr sz="1400">
              <a:solidFill>
                <a:srgbClr val="171717"/>
              </a:solidFill>
              <a:highlight>
                <a:srgbClr val="F2F2F2"/>
              </a:highlight>
              <a:latin typeface="Consolas"/>
              <a:ea typeface="Consolas"/>
              <a:cs typeface="Consolas"/>
              <a:sym typeface="Consolas"/>
            </a:endParaRPr>
          </a:p>
          <a:p>
            <a:pPr indent="0" lvl="0" marL="139700" marR="50800" rtl="0" algn="l">
              <a:spcBef>
                <a:spcPts val="0"/>
              </a:spcBef>
              <a:spcAft>
                <a:spcPts val="0"/>
              </a:spcAft>
              <a:buNone/>
            </a:pPr>
            <a:r>
              <a:rPr lang="en-US" sz="1400">
                <a:solidFill>
                  <a:srgbClr val="171717"/>
                </a:solidFill>
                <a:highlight>
                  <a:srgbClr val="F2F2F2"/>
                </a:highlight>
                <a:latin typeface="Consolas"/>
                <a:ea typeface="Consolas"/>
                <a:cs typeface="Consolas"/>
                <a:sym typeface="Consolas"/>
              </a:rPr>
              <a:t>START WITH start</a:t>
            </a:r>
            <a:endParaRPr sz="1400">
              <a:solidFill>
                <a:srgbClr val="171717"/>
              </a:solidFill>
              <a:highlight>
                <a:srgbClr val="F2F2F2"/>
              </a:highlight>
              <a:latin typeface="Consolas"/>
              <a:ea typeface="Consolas"/>
              <a:cs typeface="Consolas"/>
              <a:sym typeface="Consolas"/>
            </a:endParaRPr>
          </a:p>
          <a:p>
            <a:pPr indent="0" lvl="0" marL="139700" marR="50800" rtl="0" algn="l">
              <a:spcBef>
                <a:spcPts val="0"/>
              </a:spcBef>
              <a:spcAft>
                <a:spcPts val="0"/>
              </a:spcAft>
              <a:buNone/>
            </a:pPr>
            <a:r>
              <a:rPr lang="en-US" sz="1400">
                <a:solidFill>
                  <a:srgbClr val="171717"/>
                </a:solidFill>
                <a:highlight>
                  <a:srgbClr val="F2F2F2"/>
                </a:highlight>
                <a:latin typeface="Consolas"/>
                <a:ea typeface="Consolas"/>
                <a:cs typeface="Consolas"/>
                <a:sym typeface="Consolas"/>
              </a:rPr>
              <a:t>INCREMENT BY step</a:t>
            </a:r>
            <a:endParaRPr sz="1400">
              <a:solidFill>
                <a:srgbClr val="171717"/>
              </a:solidFill>
              <a:highlight>
                <a:srgbClr val="F2F2F2"/>
              </a:highlight>
              <a:latin typeface="Consolas"/>
              <a:ea typeface="Consolas"/>
              <a:cs typeface="Consolas"/>
              <a:sym typeface="Consolas"/>
            </a:endParaRPr>
          </a:p>
          <a:p>
            <a:pPr indent="0" lvl="0" marL="139700" marR="50800" rtl="0" algn="l">
              <a:spcBef>
                <a:spcPts val="0"/>
              </a:spcBef>
              <a:spcAft>
                <a:spcPts val="0"/>
              </a:spcAft>
              <a:buNone/>
            </a:pPr>
            <a:r>
              <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t/>
            </a:r>
            <a:endParaRPr b="1" sz="1300">
              <a:solidFill>
                <a:srgbClr val="7F0055"/>
              </a:solidFill>
              <a:latin typeface="Arial"/>
              <a:ea typeface="Arial"/>
              <a:cs typeface="Arial"/>
              <a:sym typeface="Arial"/>
            </a:endParaRPr>
          </a:p>
        </p:txBody>
      </p:sp>
      <p:sp>
        <p:nvSpPr>
          <p:cNvPr id="1366" name="Google Shape;1366;g279a4a6f3d1_0_658"/>
          <p:cNvSpPr txBox="1"/>
          <p:nvPr>
            <p:ph idx="2" type="body"/>
          </p:nvPr>
        </p:nvSpPr>
        <p:spPr>
          <a:xfrm>
            <a:off x="6099638" y="1612833"/>
            <a:ext cx="52455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a:p>
            <a:pPr indent="-431800" lvl="0" marL="609600" rtl="0" algn="l">
              <a:spcBef>
                <a:spcPts val="1100"/>
              </a:spcBef>
              <a:spcAft>
                <a:spcPts val="0"/>
              </a:spcAft>
              <a:buSzPts val="2000"/>
              <a:buChar char="•"/>
            </a:pPr>
            <a:r>
              <a:rPr lang="en-US"/>
              <a:t>Always option doesn’t allow column override </a:t>
            </a:r>
            <a:endParaRPr/>
          </a:p>
          <a:p>
            <a:pPr indent="-431800" lvl="0" marL="609600" rtl="0" algn="l">
              <a:spcBef>
                <a:spcPts val="0"/>
              </a:spcBef>
              <a:spcAft>
                <a:spcPts val="0"/>
              </a:spcAft>
              <a:buSzPts val="2000"/>
              <a:buChar char="•"/>
            </a:pPr>
            <a:r>
              <a:rPr lang="en-US"/>
              <a:t>By Default option does allow column override but *doesn’t enforce duplicates*</a:t>
            </a:r>
            <a:endParaRPr/>
          </a:p>
          <a:p>
            <a:pPr indent="-431800" lvl="0" marL="609600" rtl="0" algn="l">
              <a:spcBef>
                <a:spcPts val="0"/>
              </a:spcBef>
              <a:spcAft>
                <a:spcPts val="0"/>
              </a:spcAft>
              <a:buSzPts val="2000"/>
              <a:buChar char="•"/>
            </a:pPr>
            <a:r>
              <a:rPr lang="en-US"/>
              <a:t>Start With option allows you to start anywhere</a:t>
            </a:r>
            <a:endParaRPr/>
          </a:p>
          <a:p>
            <a:pPr indent="-431800" lvl="0" marL="609600" rtl="0" algn="l">
              <a:spcBef>
                <a:spcPts val="0"/>
              </a:spcBef>
              <a:spcAft>
                <a:spcPts val="0"/>
              </a:spcAft>
              <a:buSzPts val="2000"/>
              <a:buChar char="•"/>
            </a:pPr>
            <a:r>
              <a:rPr lang="en-US"/>
              <a:t>Increment option allows you to set the increment</a:t>
            </a:r>
            <a:endParaRPr/>
          </a:p>
          <a:p>
            <a:pPr indent="0" lvl="0" marL="0" rtl="0" algn="l">
              <a:spcBef>
                <a:spcPts val="11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6">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g279a4a6f3d1_0_667"/>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solidFill>
                  <a:schemeClr val="accent5"/>
                </a:solidFill>
              </a:rPr>
              <a:t>‹#›</a:t>
            </a:fld>
            <a:endParaRPr>
              <a:solidFill>
                <a:schemeClr val="accent5"/>
              </a:solidFill>
            </a:endParaRPr>
          </a:p>
        </p:txBody>
      </p:sp>
      <p:sp>
        <p:nvSpPr>
          <p:cNvPr id="1372" name="Google Shape;1372;g279a4a6f3d1_0_667"/>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Speeding up queries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g279a4a6f3d1_0_672"/>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Speeding up queries</a:t>
            </a:r>
            <a:endParaRPr/>
          </a:p>
        </p:txBody>
      </p:sp>
      <p:sp>
        <p:nvSpPr>
          <p:cNvPr id="1378" name="Google Shape;1378;g279a4a6f3d1_0_672"/>
          <p:cNvSpPr txBox="1"/>
          <p:nvPr>
            <p:ph idx="1" type="body"/>
          </p:nvPr>
        </p:nvSpPr>
        <p:spPr>
          <a:xfrm>
            <a:off x="749429" y="1525108"/>
            <a:ext cx="106620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a:p>
            <a:pPr indent="0" lvl="0" marL="0" rtl="0" algn="l">
              <a:spcBef>
                <a:spcPts val="1100"/>
              </a:spcBef>
              <a:spcAft>
                <a:spcPts val="0"/>
              </a:spcAft>
              <a:buNone/>
            </a:pPr>
            <a:r>
              <a:rPr lang="en-US"/>
              <a:t>Reading only the necessary rows for a query = Efficient query processing</a:t>
            </a:r>
            <a:endParaRPr/>
          </a:p>
          <a:p>
            <a:pPr indent="0" lvl="0" marL="0" rtl="0" algn="l">
              <a:spcBef>
                <a:spcPts val="1100"/>
              </a:spcBef>
              <a:spcAft>
                <a:spcPts val="0"/>
              </a:spcAft>
              <a:buNone/>
            </a:pPr>
            <a:r>
              <a:t/>
            </a:r>
            <a:endParaRPr/>
          </a:p>
          <a:p>
            <a:pPr indent="0" lvl="0" marL="0" rtl="0" algn="l">
              <a:spcBef>
                <a:spcPts val="1100"/>
              </a:spcBef>
              <a:spcAft>
                <a:spcPts val="0"/>
              </a:spcAft>
              <a:buNone/>
            </a:pPr>
            <a:r>
              <a:rPr lang="en-US"/>
              <a:t>How does the transaction log help with that?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g279a4a6f3d1_0_677"/>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a:t>Partitioned Tables : Partition Pruning</a:t>
            </a:r>
            <a:endParaRPr/>
          </a:p>
        </p:txBody>
      </p:sp>
      <p:sp>
        <p:nvSpPr>
          <p:cNvPr id="1384" name="Google Shape;1384;g279a4a6f3d1_0_677"/>
          <p:cNvSpPr txBox="1"/>
          <p:nvPr>
            <p:ph idx="1" type="body"/>
          </p:nvPr>
        </p:nvSpPr>
        <p:spPr>
          <a:xfrm>
            <a:off x="762019" y="1988825"/>
            <a:ext cx="10736100" cy="4149900"/>
          </a:xfrm>
          <a:prstGeom prst="rect">
            <a:avLst/>
          </a:prstGeom>
        </p:spPr>
        <p:txBody>
          <a:bodyPr anchorCtr="0" anchor="t" bIns="0" lIns="0" spcFirstLastPara="1" rIns="0" wrap="square" tIns="0">
            <a:noAutofit/>
          </a:bodyPr>
          <a:lstStyle/>
          <a:p>
            <a:pPr indent="0" lvl="0" marL="0" rtl="0" algn="l">
              <a:lnSpc>
                <a:spcPct val="90000"/>
              </a:lnSpc>
              <a:spcBef>
                <a:spcPts val="1100"/>
              </a:spcBef>
              <a:spcAft>
                <a:spcPts val="0"/>
              </a:spcAft>
              <a:buNone/>
            </a:pPr>
            <a:r>
              <a:rPr lang="en-US" sz="2000">
                <a:latin typeface="Consolas"/>
                <a:ea typeface="Consolas"/>
                <a:cs typeface="Consolas"/>
                <a:sym typeface="Consolas"/>
              </a:rPr>
              <a:t>/mytable/</a:t>
            </a:r>
            <a:br>
              <a:rPr lang="en-US" sz="2000">
                <a:latin typeface="Consolas"/>
                <a:ea typeface="Consolas"/>
                <a:cs typeface="Consolas"/>
                <a:sym typeface="Consolas"/>
              </a:rPr>
            </a:br>
            <a:r>
              <a:rPr lang="en-US" sz="2000">
                <a:solidFill>
                  <a:schemeClr val="dk2"/>
                </a:solidFill>
                <a:latin typeface="Consolas"/>
                <a:ea typeface="Consolas"/>
                <a:cs typeface="Consolas"/>
                <a:sym typeface="Consolas"/>
              </a:rPr>
              <a:t>	part=1/part_00001.parquet</a:t>
            </a:r>
            <a:br>
              <a:rPr lang="en-US" sz="2000">
                <a:solidFill>
                  <a:schemeClr val="dk2"/>
                </a:solidFill>
                <a:latin typeface="Consolas"/>
                <a:ea typeface="Consolas"/>
                <a:cs typeface="Consolas"/>
                <a:sym typeface="Consolas"/>
              </a:rPr>
            </a:br>
            <a:r>
              <a:rPr lang="en-US" sz="2000">
                <a:solidFill>
                  <a:schemeClr val="dk2"/>
                </a:solidFill>
                <a:latin typeface="Consolas"/>
                <a:ea typeface="Consolas"/>
                <a:cs typeface="Consolas"/>
                <a:sym typeface="Consolas"/>
              </a:rPr>
              <a:t>	part=1/part_00002.parquet</a:t>
            </a:r>
            <a:br>
              <a:rPr lang="en-US" sz="2000">
                <a:solidFill>
                  <a:srgbClr val="FF0000"/>
                </a:solidFill>
                <a:latin typeface="Consolas"/>
                <a:ea typeface="Consolas"/>
                <a:cs typeface="Consolas"/>
                <a:sym typeface="Consolas"/>
              </a:rPr>
            </a:br>
            <a:r>
              <a:rPr lang="en-US" sz="2000">
                <a:solidFill>
                  <a:schemeClr val="accent2"/>
                </a:solidFill>
                <a:latin typeface="Consolas"/>
                <a:ea typeface="Consolas"/>
                <a:cs typeface="Consolas"/>
                <a:sym typeface="Consolas"/>
              </a:rPr>
              <a:t>	part=2/part_00001.parquet</a:t>
            </a:r>
            <a:br>
              <a:rPr lang="en-US" sz="2000">
                <a:solidFill>
                  <a:schemeClr val="accent2"/>
                </a:solidFill>
                <a:latin typeface="Consolas"/>
                <a:ea typeface="Consolas"/>
                <a:cs typeface="Consolas"/>
                <a:sym typeface="Consolas"/>
              </a:rPr>
            </a:br>
            <a:r>
              <a:rPr lang="en-US" sz="2000">
                <a:solidFill>
                  <a:schemeClr val="accent2"/>
                </a:solidFill>
                <a:latin typeface="Consolas"/>
                <a:ea typeface="Consolas"/>
                <a:cs typeface="Consolas"/>
                <a:sym typeface="Consolas"/>
              </a:rPr>
              <a:t>	part=2/part_00002.parquet</a:t>
            </a:r>
            <a:endParaRPr sz="2000">
              <a:solidFill>
                <a:schemeClr val="accent2"/>
              </a:solidFill>
              <a:latin typeface="Consolas"/>
              <a:ea typeface="Consolas"/>
              <a:cs typeface="Consolas"/>
              <a:sym typeface="Consolas"/>
            </a:endParaRPr>
          </a:p>
          <a:p>
            <a:pPr indent="0" lvl="0" marL="0" rtl="0" algn="l">
              <a:lnSpc>
                <a:spcPct val="90000"/>
              </a:lnSpc>
              <a:spcBef>
                <a:spcPts val="1100"/>
              </a:spcBef>
              <a:spcAft>
                <a:spcPts val="0"/>
              </a:spcAft>
              <a:buNone/>
            </a:pPr>
            <a:r>
              <a:t/>
            </a:r>
            <a:endParaRPr sz="2000">
              <a:solidFill>
                <a:srgbClr val="00FF00"/>
              </a:solidFill>
              <a:latin typeface="Consolas"/>
              <a:ea typeface="Consolas"/>
              <a:cs typeface="Consolas"/>
              <a:sym typeface="Consolas"/>
            </a:endParaRPr>
          </a:p>
          <a:p>
            <a:pPr indent="0" lvl="0" marL="0" rtl="0" algn="l">
              <a:lnSpc>
                <a:spcPct val="90000"/>
              </a:lnSpc>
              <a:spcBef>
                <a:spcPts val="1100"/>
              </a:spcBef>
              <a:spcAft>
                <a:spcPts val="0"/>
              </a:spcAft>
              <a:buNone/>
            </a:pPr>
            <a:r>
              <a:t/>
            </a:r>
            <a:endParaRPr sz="2000">
              <a:solidFill>
                <a:srgbClr val="00FF00"/>
              </a:solidFill>
              <a:latin typeface="Consolas"/>
              <a:ea typeface="Consolas"/>
              <a:cs typeface="Consolas"/>
              <a:sym typeface="Consolas"/>
            </a:endParaRPr>
          </a:p>
          <a:p>
            <a:pPr indent="0" lvl="0" marL="0" rtl="0" algn="ctr">
              <a:lnSpc>
                <a:spcPct val="90000"/>
              </a:lnSpc>
              <a:spcBef>
                <a:spcPts val="1100"/>
              </a:spcBef>
              <a:spcAft>
                <a:spcPts val="0"/>
              </a:spcAft>
              <a:buNone/>
            </a:pPr>
            <a:r>
              <a:rPr lang="en-US" sz="2000"/>
              <a:t>	</a:t>
            </a:r>
            <a:r>
              <a:rPr lang="en-US">
                <a:latin typeface="Consolas"/>
                <a:ea typeface="Consolas"/>
                <a:cs typeface="Consolas"/>
                <a:sym typeface="Consolas"/>
              </a:rPr>
              <a:t>select * from mytable where </a:t>
            </a:r>
            <a:r>
              <a:rPr lang="en-US">
                <a:solidFill>
                  <a:schemeClr val="accent2"/>
                </a:solidFill>
                <a:latin typeface="Consolas"/>
                <a:ea typeface="Consolas"/>
                <a:cs typeface="Consolas"/>
                <a:sym typeface="Consolas"/>
              </a:rPr>
              <a:t>part = 2</a:t>
            </a:r>
            <a:endParaRPr sz="2000">
              <a:solidFill>
                <a:schemeClr val="accent2"/>
              </a:solidFill>
              <a:latin typeface="Consolas"/>
              <a:ea typeface="Consolas"/>
              <a:cs typeface="Consolas"/>
              <a:sym typeface="Consolas"/>
            </a:endParaRPr>
          </a:p>
          <a:p>
            <a:pPr indent="0" lvl="0" marL="0" rtl="0" algn="l">
              <a:spcBef>
                <a:spcPts val="1100"/>
              </a:spcBef>
              <a:spcAft>
                <a:spcPts val="0"/>
              </a:spcAft>
              <a:buNone/>
            </a:pPr>
            <a:r>
              <a:t/>
            </a:r>
            <a:endParaRPr>
              <a:latin typeface="DM Sans Light"/>
              <a:ea typeface="DM Sans Light"/>
              <a:cs typeface="DM Sans Light"/>
              <a:sym typeface="DM Sans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g279a4a6f3d1_0_682"/>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a:t>Data Skipping</a:t>
            </a:r>
            <a:endParaRPr/>
          </a:p>
        </p:txBody>
      </p:sp>
      <p:sp>
        <p:nvSpPr>
          <p:cNvPr id="1390" name="Google Shape;1390;g279a4a6f3d1_0_682"/>
          <p:cNvSpPr txBox="1"/>
          <p:nvPr>
            <p:ph idx="1" type="body"/>
          </p:nvPr>
        </p:nvSpPr>
        <p:spPr>
          <a:xfrm>
            <a:off x="536384" y="1573925"/>
            <a:ext cx="5691300" cy="414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300"/>
              <a:t>Simple, well-known I/O pruning technique</a:t>
            </a:r>
            <a:endParaRPr sz="2300"/>
          </a:p>
          <a:p>
            <a:pPr indent="-374650" lvl="0" marL="457200" rtl="0" algn="l">
              <a:spcBef>
                <a:spcPts val="0"/>
              </a:spcBef>
              <a:spcAft>
                <a:spcPts val="0"/>
              </a:spcAft>
              <a:buSzPts val="2300"/>
              <a:buChar char="●"/>
            </a:pPr>
            <a:r>
              <a:rPr lang="en-US" sz="2300"/>
              <a:t>Track file-level stats like min &amp; max</a:t>
            </a:r>
            <a:endParaRPr sz="2300"/>
          </a:p>
          <a:p>
            <a:pPr indent="-374650" lvl="0" marL="457200" rtl="0" algn="l">
              <a:spcBef>
                <a:spcPts val="0"/>
              </a:spcBef>
              <a:spcAft>
                <a:spcPts val="0"/>
              </a:spcAft>
              <a:buSzPts val="2300"/>
              <a:buChar char="●"/>
            </a:pPr>
            <a:r>
              <a:rPr lang="en-US" sz="2300"/>
              <a:t>Leverage them to avoid scanning irrelevant files</a:t>
            </a:r>
            <a:endParaRPr sz="2300"/>
          </a:p>
          <a:p>
            <a:pPr indent="0" lvl="0" marL="0" rtl="0" algn="ctr">
              <a:lnSpc>
                <a:spcPct val="90000"/>
              </a:lnSpc>
              <a:spcBef>
                <a:spcPts val="1100"/>
              </a:spcBef>
              <a:spcAft>
                <a:spcPts val="0"/>
              </a:spcAft>
              <a:buNone/>
            </a:pPr>
            <a:r>
              <a:t/>
            </a:r>
            <a:endParaRPr/>
          </a:p>
          <a:p>
            <a:pPr indent="0" lvl="0" marL="0" rtl="0" algn="l">
              <a:spcBef>
                <a:spcPts val="1100"/>
              </a:spcBef>
              <a:spcAft>
                <a:spcPts val="0"/>
              </a:spcAft>
              <a:buNone/>
            </a:pPr>
            <a:r>
              <a:t/>
            </a:r>
            <a:endParaRPr/>
          </a:p>
        </p:txBody>
      </p:sp>
      <p:sp>
        <p:nvSpPr>
          <p:cNvPr id="1391" name="Google Shape;1391;g279a4a6f3d1_0_682"/>
          <p:cNvSpPr txBox="1"/>
          <p:nvPr/>
        </p:nvSpPr>
        <p:spPr>
          <a:xfrm>
            <a:off x="596559" y="3353725"/>
            <a:ext cx="5447700" cy="21801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t" bIns="121875" lIns="121875" spcFirstLastPara="1" rIns="121875" wrap="square" tIns="121875">
            <a:noAutofit/>
          </a:bodyPr>
          <a:lstStyle/>
          <a:p>
            <a:pPr indent="0" lvl="0" marL="0" rtl="0" algn="l">
              <a:lnSpc>
                <a:spcPct val="90000"/>
              </a:lnSpc>
              <a:spcBef>
                <a:spcPts val="1100"/>
              </a:spcBef>
              <a:spcAft>
                <a:spcPts val="0"/>
              </a:spcAft>
              <a:buNone/>
            </a:pPr>
            <a:r>
              <a:rPr lang="en-US" sz="1700">
                <a:solidFill>
                  <a:schemeClr val="lt1"/>
                </a:solidFill>
                <a:latin typeface="Consolas"/>
                <a:ea typeface="Consolas"/>
                <a:cs typeface="Consolas"/>
                <a:sym typeface="Consolas"/>
              </a:rPr>
              <a:t>SELECT input_file_name() as “file_name”,</a:t>
            </a:r>
            <a:endParaRPr sz="1700">
              <a:solidFill>
                <a:schemeClr val="lt1"/>
              </a:solidFill>
              <a:latin typeface="Consolas"/>
              <a:ea typeface="Consolas"/>
              <a:cs typeface="Consolas"/>
              <a:sym typeface="Consolas"/>
            </a:endParaRPr>
          </a:p>
          <a:p>
            <a:pPr indent="0" lvl="0" marL="0" rtl="0" algn="l">
              <a:lnSpc>
                <a:spcPct val="90000"/>
              </a:lnSpc>
              <a:spcBef>
                <a:spcPts val="1100"/>
              </a:spcBef>
              <a:spcAft>
                <a:spcPts val="0"/>
              </a:spcAft>
              <a:buNone/>
            </a:pPr>
            <a:r>
              <a:rPr lang="en-US" sz="1700">
                <a:solidFill>
                  <a:schemeClr val="lt1"/>
                </a:solidFill>
                <a:latin typeface="Consolas"/>
                <a:ea typeface="Consolas"/>
                <a:cs typeface="Consolas"/>
                <a:sym typeface="Consolas"/>
              </a:rPr>
              <a:t>       min(col) AS “col_min”,</a:t>
            </a:r>
            <a:endParaRPr sz="1700">
              <a:solidFill>
                <a:schemeClr val="lt1"/>
              </a:solidFill>
              <a:latin typeface="Consolas"/>
              <a:ea typeface="Consolas"/>
              <a:cs typeface="Consolas"/>
              <a:sym typeface="Consolas"/>
            </a:endParaRPr>
          </a:p>
          <a:p>
            <a:pPr indent="0" lvl="0" marL="0" rtl="0" algn="l">
              <a:lnSpc>
                <a:spcPct val="90000"/>
              </a:lnSpc>
              <a:spcBef>
                <a:spcPts val="1100"/>
              </a:spcBef>
              <a:spcAft>
                <a:spcPts val="0"/>
              </a:spcAft>
              <a:buNone/>
            </a:pPr>
            <a:r>
              <a:rPr lang="en-US" sz="1700">
                <a:solidFill>
                  <a:schemeClr val="lt1"/>
                </a:solidFill>
                <a:latin typeface="Consolas"/>
                <a:ea typeface="Consolas"/>
                <a:cs typeface="Consolas"/>
                <a:sym typeface="Consolas"/>
              </a:rPr>
              <a:t>       max(col) AS “col_max”</a:t>
            </a:r>
            <a:endParaRPr sz="1700">
              <a:solidFill>
                <a:schemeClr val="lt1"/>
              </a:solidFill>
              <a:latin typeface="Consolas"/>
              <a:ea typeface="Consolas"/>
              <a:cs typeface="Consolas"/>
              <a:sym typeface="Consolas"/>
            </a:endParaRPr>
          </a:p>
          <a:p>
            <a:pPr indent="0" lvl="0" marL="0" rtl="0" algn="l">
              <a:lnSpc>
                <a:spcPct val="90000"/>
              </a:lnSpc>
              <a:spcBef>
                <a:spcPts val="1100"/>
              </a:spcBef>
              <a:spcAft>
                <a:spcPts val="0"/>
              </a:spcAft>
              <a:buNone/>
            </a:pPr>
            <a:r>
              <a:rPr lang="en-US" sz="1700">
                <a:solidFill>
                  <a:schemeClr val="lt1"/>
                </a:solidFill>
                <a:latin typeface="Consolas"/>
                <a:ea typeface="Consolas"/>
                <a:cs typeface="Consolas"/>
                <a:sym typeface="Consolas"/>
              </a:rPr>
              <a:t>FROM table</a:t>
            </a:r>
            <a:endParaRPr sz="1700">
              <a:solidFill>
                <a:schemeClr val="lt1"/>
              </a:solidFill>
              <a:latin typeface="Consolas"/>
              <a:ea typeface="Consolas"/>
              <a:cs typeface="Consolas"/>
              <a:sym typeface="Consolas"/>
            </a:endParaRPr>
          </a:p>
          <a:p>
            <a:pPr indent="0" lvl="0" marL="0" rtl="0" algn="l">
              <a:lnSpc>
                <a:spcPct val="90000"/>
              </a:lnSpc>
              <a:spcBef>
                <a:spcPts val="1100"/>
              </a:spcBef>
              <a:spcAft>
                <a:spcPts val="0"/>
              </a:spcAft>
              <a:buNone/>
            </a:pPr>
            <a:r>
              <a:rPr lang="en-US" sz="1700">
                <a:solidFill>
                  <a:schemeClr val="lt1"/>
                </a:solidFill>
                <a:latin typeface="Consolas"/>
                <a:ea typeface="Consolas"/>
                <a:cs typeface="Consolas"/>
                <a:sym typeface="Consolas"/>
              </a:rPr>
              <a:t>GROUP BY input_file_name()</a:t>
            </a:r>
            <a:r>
              <a:rPr lang="en-US" sz="1700">
                <a:solidFill>
                  <a:srgbClr val="FFFF00"/>
                </a:solidFill>
                <a:latin typeface="Consolas"/>
                <a:ea typeface="Consolas"/>
                <a:cs typeface="Consolas"/>
                <a:sym typeface="Consolas"/>
              </a:rPr>
              <a:t> </a:t>
            </a:r>
            <a:endParaRPr sz="1700">
              <a:solidFill>
                <a:srgbClr val="FFFF00"/>
              </a:solidFill>
              <a:latin typeface="Consolas"/>
              <a:ea typeface="Consolas"/>
              <a:cs typeface="Consolas"/>
              <a:sym typeface="Consolas"/>
            </a:endParaRPr>
          </a:p>
          <a:p>
            <a:pPr indent="0" lvl="0" marL="0" rtl="0" algn="l">
              <a:lnSpc>
                <a:spcPct val="90000"/>
              </a:lnSpc>
              <a:spcBef>
                <a:spcPts val="1100"/>
              </a:spcBef>
              <a:spcAft>
                <a:spcPts val="0"/>
              </a:spcAft>
              <a:buNone/>
            </a:pPr>
            <a:r>
              <a:t/>
            </a:r>
            <a:endParaRPr sz="1700">
              <a:solidFill>
                <a:schemeClr val="lt1"/>
              </a:solidFill>
              <a:latin typeface="Consolas"/>
              <a:ea typeface="Consolas"/>
              <a:cs typeface="Consolas"/>
              <a:sym typeface="Consolas"/>
            </a:endParaRPr>
          </a:p>
        </p:txBody>
      </p:sp>
      <p:graphicFrame>
        <p:nvGraphicFramePr>
          <p:cNvPr id="1392" name="Google Shape;1392;g279a4a6f3d1_0_682"/>
          <p:cNvGraphicFramePr/>
          <p:nvPr/>
        </p:nvGraphicFramePr>
        <p:xfrm>
          <a:off x="6552358" y="1573927"/>
          <a:ext cx="3000000" cy="3000000"/>
        </p:xfrm>
        <a:graphic>
          <a:graphicData uri="http://schemas.openxmlformats.org/drawingml/2006/table">
            <a:tbl>
              <a:tblPr>
                <a:noFill/>
                <a:tableStyleId>{682C0040-BBC8-4749-9A98-9D60FAF40DC6}</a:tableStyleId>
              </a:tblPr>
              <a:tblGrid>
                <a:gridCol w="1815900"/>
                <a:gridCol w="1815900"/>
                <a:gridCol w="1815900"/>
              </a:tblGrid>
              <a:tr h="508000">
                <a:tc>
                  <a:txBody>
                    <a:bodyPr/>
                    <a:lstStyle/>
                    <a:p>
                      <a:pPr indent="0" lvl="0" marL="0" marR="0" rtl="0" algn="ctr">
                        <a:spcBef>
                          <a:spcPts val="0"/>
                        </a:spcBef>
                        <a:spcAft>
                          <a:spcPts val="0"/>
                        </a:spcAft>
                        <a:buClr>
                          <a:srgbClr val="000000"/>
                        </a:buClr>
                        <a:buSzPts val="2400"/>
                        <a:buFont typeface="Calibri"/>
                        <a:buNone/>
                      </a:pPr>
                      <a:r>
                        <a:rPr b="1" lang="en-US" sz="1900" u="none" cap="none" strike="noStrike">
                          <a:latin typeface="Consolas"/>
                          <a:ea typeface="Consolas"/>
                          <a:cs typeface="Consolas"/>
                          <a:sym typeface="Consolas"/>
                        </a:rPr>
                        <a:t>file_name</a:t>
                      </a:r>
                      <a:endParaRPr b="1" sz="1900" u="none" cap="none" strike="noStrike">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latin typeface="Consolas"/>
                          <a:ea typeface="Consolas"/>
                          <a:cs typeface="Consolas"/>
                          <a:sym typeface="Consolas"/>
                        </a:rPr>
                        <a:t>col_min</a:t>
                      </a:r>
                      <a:endParaRPr b="1"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latin typeface="Consolas"/>
                          <a:ea typeface="Consolas"/>
                          <a:cs typeface="Consolas"/>
                          <a:sym typeface="Consolas"/>
                        </a:rPr>
                        <a:t>col_max</a:t>
                      </a:r>
                      <a:endParaRPr b="1"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08000">
                <a:tc>
                  <a:txBody>
                    <a:bodyPr/>
                    <a:lstStyle/>
                    <a:p>
                      <a:pPr indent="0" lvl="0" marL="0" marR="0" rtl="0" algn="ctr">
                        <a:spcBef>
                          <a:spcPts val="0"/>
                        </a:spcBef>
                        <a:spcAft>
                          <a:spcPts val="0"/>
                        </a:spcAft>
                        <a:buClr>
                          <a:srgbClr val="000000"/>
                        </a:buClr>
                        <a:buSzPts val="2400"/>
                        <a:buFont typeface="Calibri"/>
                        <a:buNone/>
                      </a:pPr>
                      <a:r>
                        <a:rPr lang="en-US" sz="1900">
                          <a:solidFill>
                            <a:schemeClr val="dk1"/>
                          </a:solidFill>
                          <a:latin typeface="Consolas"/>
                          <a:ea typeface="Consolas"/>
                          <a:cs typeface="Consolas"/>
                          <a:sym typeface="Consolas"/>
                        </a:rPr>
                        <a:t>1.parquet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6</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8</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000">
                <a:tc>
                  <a:txBody>
                    <a:bodyPr/>
                    <a:lstStyle/>
                    <a:p>
                      <a:pPr indent="0" lvl="0" marL="0" marR="0" rtl="0" algn="ctr">
                        <a:lnSpc>
                          <a:spcPct val="100000"/>
                        </a:lnSpc>
                        <a:spcBef>
                          <a:spcPts val="0"/>
                        </a:spcBef>
                        <a:spcAft>
                          <a:spcPts val="0"/>
                        </a:spcAft>
                        <a:buClr>
                          <a:srgbClr val="000000"/>
                        </a:buClr>
                        <a:buSzPts val="2400"/>
                        <a:buFont typeface="Calibri"/>
                        <a:buNone/>
                      </a:pPr>
                      <a:r>
                        <a:rPr lang="en-US" sz="1900">
                          <a:solidFill>
                            <a:schemeClr val="dk1"/>
                          </a:solidFill>
                          <a:latin typeface="Consolas"/>
                          <a:ea typeface="Consolas"/>
                          <a:cs typeface="Consolas"/>
                          <a:sym typeface="Consolas"/>
                        </a:rPr>
                        <a:t>2.parquet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3</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10</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08000">
                <a:tc>
                  <a:txBody>
                    <a:bodyPr/>
                    <a:lstStyle/>
                    <a:p>
                      <a:pPr indent="0" lvl="0" marL="0" marR="0" rtl="0" algn="ctr">
                        <a:lnSpc>
                          <a:spcPct val="100000"/>
                        </a:lnSpc>
                        <a:spcBef>
                          <a:spcPts val="0"/>
                        </a:spcBef>
                        <a:spcAft>
                          <a:spcPts val="0"/>
                        </a:spcAft>
                        <a:buClr>
                          <a:srgbClr val="000000"/>
                        </a:buClr>
                        <a:buSzPts val="2400"/>
                        <a:buFont typeface="Calibri"/>
                        <a:buNone/>
                      </a:pPr>
                      <a:r>
                        <a:rPr lang="en-US" sz="1900">
                          <a:solidFill>
                            <a:schemeClr val="dk1"/>
                          </a:solidFill>
                          <a:latin typeface="Consolas"/>
                          <a:ea typeface="Consolas"/>
                          <a:cs typeface="Consolas"/>
                          <a:sym typeface="Consolas"/>
                        </a:rPr>
                        <a:t>3.parquet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1</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4</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g279a4a6f3d1_0_689"/>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a:t>Data Skipping</a:t>
            </a:r>
            <a:endParaRPr/>
          </a:p>
        </p:txBody>
      </p:sp>
      <p:sp>
        <p:nvSpPr>
          <p:cNvPr id="1398" name="Google Shape;1398;g279a4a6f3d1_0_689"/>
          <p:cNvSpPr txBox="1"/>
          <p:nvPr/>
        </p:nvSpPr>
        <p:spPr>
          <a:xfrm>
            <a:off x="745821" y="1542975"/>
            <a:ext cx="5447700" cy="2180100"/>
          </a:xfrm>
          <a:prstGeom prst="rect">
            <a:avLst/>
          </a:prstGeom>
          <a:solidFill>
            <a:schemeClr val="accent2"/>
          </a:solidFill>
          <a:ln cap="flat" cmpd="sng" w="9525">
            <a:solidFill>
              <a:srgbClr val="000000"/>
            </a:solidFill>
            <a:prstDash val="solid"/>
            <a:round/>
            <a:headEnd len="sm" w="sm" type="none"/>
            <a:tailEnd len="sm" w="sm" type="none"/>
          </a:ln>
        </p:spPr>
        <p:txBody>
          <a:bodyPr anchorCtr="0" anchor="t" bIns="121875" lIns="121875" spcFirstLastPara="1" rIns="121875" wrap="square" tIns="121875">
            <a:noAutofit/>
          </a:bodyPr>
          <a:lstStyle/>
          <a:p>
            <a:pPr indent="0" lvl="0" marL="0" rtl="0" algn="l">
              <a:lnSpc>
                <a:spcPct val="90000"/>
              </a:lnSpc>
              <a:spcBef>
                <a:spcPts val="1100"/>
              </a:spcBef>
              <a:spcAft>
                <a:spcPts val="0"/>
              </a:spcAft>
              <a:buNone/>
            </a:pPr>
            <a:r>
              <a:rPr lang="en-US" sz="1700">
                <a:solidFill>
                  <a:schemeClr val="lt1"/>
                </a:solidFill>
                <a:latin typeface="Consolas"/>
                <a:ea typeface="Consolas"/>
                <a:cs typeface="Consolas"/>
                <a:sym typeface="Consolas"/>
              </a:rPr>
              <a:t>SELECT file_name FROM index </a:t>
            </a:r>
            <a:endParaRPr sz="1700">
              <a:solidFill>
                <a:schemeClr val="lt1"/>
              </a:solidFill>
              <a:latin typeface="Consolas"/>
              <a:ea typeface="Consolas"/>
              <a:cs typeface="Consolas"/>
              <a:sym typeface="Consolas"/>
            </a:endParaRPr>
          </a:p>
          <a:p>
            <a:pPr indent="0" lvl="0" marL="0" rtl="0" algn="l">
              <a:lnSpc>
                <a:spcPct val="90000"/>
              </a:lnSpc>
              <a:spcBef>
                <a:spcPts val="1100"/>
              </a:spcBef>
              <a:spcAft>
                <a:spcPts val="0"/>
              </a:spcAft>
              <a:buNone/>
            </a:pPr>
            <a:r>
              <a:rPr lang="en-US" sz="1700">
                <a:solidFill>
                  <a:srgbClr val="FFFF00"/>
                </a:solidFill>
                <a:latin typeface="Consolas"/>
                <a:ea typeface="Consolas"/>
                <a:cs typeface="Consolas"/>
                <a:sym typeface="Consolas"/>
              </a:rPr>
              <a:t>WHERE col_min &lt; 5 AND col_max &gt;= 5 </a:t>
            </a:r>
            <a:endParaRPr sz="1700">
              <a:solidFill>
                <a:srgbClr val="FFFF00"/>
              </a:solidFill>
              <a:latin typeface="Consolas"/>
              <a:ea typeface="Consolas"/>
              <a:cs typeface="Consolas"/>
              <a:sym typeface="Consolas"/>
            </a:endParaRPr>
          </a:p>
          <a:p>
            <a:pPr indent="0" lvl="0" marL="0" rtl="0" algn="l">
              <a:lnSpc>
                <a:spcPct val="90000"/>
              </a:lnSpc>
              <a:spcBef>
                <a:spcPts val="1100"/>
              </a:spcBef>
              <a:spcAft>
                <a:spcPts val="0"/>
              </a:spcAft>
              <a:buNone/>
            </a:pPr>
            <a:r>
              <a:t/>
            </a:r>
            <a:endParaRPr sz="1700">
              <a:solidFill>
                <a:schemeClr val="lt1"/>
              </a:solidFill>
              <a:latin typeface="Consolas"/>
              <a:ea typeface="Consolas"/>
              <a:cs typeface="Consolas"/>
              <a:sym typeface="Consolas"/>
            </a:endParaRPr>
          </a:p>
        </p:txBody>
      </p:sp>
      <p:graphicFrame>
        <p:nvGraphicFramePr>
          <p:cNvPr id="1399" name="Google Shape;1399;g279a4a6f3d1_0_689"/>
          <p:cNvGraphicFramePr/>
          <p:nvPr/>
        </p:nvGraphicFramePr>
        <p:xfrm>
          <a:off x="6552358" y="1573927"/>
          <a:ext cx="3000000" cy="3000000"/>
        </p:xfrm>
        <a:graphic>
          <a:graphicData uri="http://schemas.openxmlformats.org/drawingml/2006/table">
            <a:tbl>
              <a:tblPr>
                <a:noFill/>
                <a:tableStyleId>{682C0040-BBC8-4749-9A98-9D60FAF40DC6}</a:tableStyleId>
              </a:tblPr>
              <a:tblGrid>
                <a:gridCol w="1815900"/>
                <a:gridCol w="1815900"/>
                <a:gridCol w="1815900"/>
              </a:tblGrid>
              <a:tr h="508000">
                <a:tc>
                  <a:txBody>
                    <a:bodyPr/>
                    <a:lstStyle/>
                    <a:p>
                      <a:pPr indent="0" lvl="0" marL="0" marR="0" rtl="0" algn="ctr">
                        <a:spcBef>
                          <a:spcPts val="0"/>
                        </a:spcBef>
                        <a:spcAft>
                          <a:spcPts val="0"/>
                        </a:spcAft>
                        <a:buClr>
                          <a:srgbClr val="000000"/>
                        </a:buClr>
                        <a:buSzPts val="2400"/>
                        <a:buFont typeface="Calibri"/>
                        <a:buNone/>
                      </a:pPr>
                      <a:r>
                        <a:rPr b="1" lang="en-US" sz="1900" u="none" cap="none" strike="noStrike">
                          <a:latin typeface="Consolas"/>
                          <a:ea typeface="Consolas"/>
                          <a:cs typeface="Consolas"/>
                          <a:sym typeface="Consolas"/>
                        </a:rPr>
                        <a:t>file_name</a:t>
                      </a:r>
                      <a:endParaRPr b="1" sz="1900" u="none" cap="none" strike="noStrike">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latin typeface="Consolas"/>
                          <a:ea typeface="Consolas"/>
                          <a:cs typeface="Consolas"/>
                          <a:sym typeface="Consolas"/>
                        </a:rPr>
                        <a:t>col_min</a:t>
                      </a:r>
                      <a:endParaRPr b="1"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latin typeface="Consolas"/>
                          <a:ea typeface="Consolas"/>
                          <a:cs typeface="Consolas"/>
                          <a:sym typeface="Consolas"/>
                        </a:rPr>
                        <a:t>col_max</a:t>
                      </a:r>
                      <a:endParaRPr b="1"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08000">
                <a:tc>
                  <a:txBody>
                    <a:bodyPr/>
                    <a:lstStyle/>
                    <a:p>
                      <a:pPr indent="0" lvl="0" marL="0" marR="0" rtl="0" algn="ctr">
                        <a:spcBef>
                          <a:spcPts val="0"/>
                        </a:spcBef>
                        <a:spcAft>
                          <a:spcPts val="0"/>
                        </a:spcAft>
                        <a:buClr>
                          <a:srgbClr val="000000"/>
                        </a:buClr>
                        <a:buSzPts val="2400"/>
                        <a:buFont typeface="Calibri"/>
                        <a:buNone/>
                      </a:pPr>
                      <a:r>
                        <a:rPr lang="en-US" sz="1900">
                          <a:solidFill>
                            <a:schemeClr val="dk1"/>
                          </a:solidFill>
                          <a:latin typeface="Consolas"/>
                          <a:ea typeface="Consolas"/>
                          <a:cs typeface="Consolas"/>
                          <a:sym typeface="Consolas"/>
                        </a:rPr>
                        <a:t>1.parquet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c>
                  <a:txBody>
                    <a:bodyPr/>
                    <a:lstStyle/>
                    <a:p>
                      <a:pPr indent="0" lvl="0" marL="0" marR="0" rtl="0" algn="ctr">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6</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c>
                  <a:txBody>
                    <a:bodyPr/>
                    <a:lstStyle/>
                    <a:p>
                      <a:pPr indent="0" lvl="0" marL="0" marR="0" rtl="0" algn="ctr">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8</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r>
              <a:tr h="508000">
                <a:tc>
                  <a:txBody>
                    <a:bodyPr/>
                    <a:lstStyle/>
                    <a:p>
                      <a:pPr indent="0" lvl="0" marL="0" marR="0" rtl="0" algn="ctr">
                        <a:lnSpc>
                          <a:spcPct val="100000"/>
                        </a:lnSpc>
                        <a:spcBef>
                          <a:spcPts val="0"/>
                        </a:spcBef>
                        <a:spcAft>
                          <a:spcPts val="0"/>
                        </a:spcAft>
                        <a:buClr>
                          <a:srgbClr val="000000"/>
                        </a:buClr>
                        <a:buSzPts val="2400"/>
                        <a:buFont typeface="Calibri"/>
                        <a:buNone/>
                      </a:pPr>
                      <a:r>
                        <a:rPr lang="en-US" sz="1900">
                          <a:solidFill>
                            <a:schemeClr val="dk1"/>
                          </a:solidFill>
                          <a:latin typeface="Consolas"/>
                          <a:ea typeface="Consolas"/>
                          <a:cs typeface="Consolas"/>
                          <a:sym typeface="Consolas"/>
                        </a:rPr>
                        <a:t>2.parquet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3</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10</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r>
              <a:tr h="508000">
                <a:tc>
                  <a:txBody>
                    <a:bodyPr/>
                    <a:lstStyle/>
                    <a:p>
                      <a:pPr indent="0" lvl="0" marL="0" marR="0" rtl="0" algn="ctr">
                        <a:lnSpc>
                          <a:spcPct val="100000"/>
                        </a:lnSpc>
                        <a:spcBef>
                          <a:spcPts val="0"/>
                        </a:spcBef>
                        <a:spcAft>
                          <a:spcPts val="0"/>
                        </a:spcAft>
                        <a:buClr>
                          <a:srgbClr val="000000"/>
                        </a:buClr>
                        <a:buSzPts val="2400"/>
                        <a:buFont typeface="Calibri"/>
                        <a:buNone/>
                      </a:pPr>
                      <a:r>
                        <a:rPr lang="en-US" sz="1900">
                          <a:solidFill>
                            <a:schemeClr val="dk1"/>
                          </a:solidFill>
                          <a:latin typeface="Consolas"/>
                          <a:ea typeface="Consolas"/>
                          <a:cs typeface="Consolas"/>
                          <a:sym typeface="Consolas"/>
                        </a:rPr>
                        <a:t>3.parquet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c>
                  <a:txBody>
                    <a:bodyPr/>
                    <a:lstStyle/>
                    <a:p>
                      <a:pPr indent="0" lvl="0" marL="0" marR="0" rtl="0" algn="ctr">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1</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rgbClr val="000000"/>
                        </a:buClr>
                        <a:buSzPts val="2400"/>
                        <a:buFont typeface="Calibri"/>
                        <a:buNone/>
                      </a:pPr>
                      <a:r>
                        <a:rPr lang="en-US" sz="1900" u="none" cap="none" strike="noStrike">
                          <a:solidFill>
                            <a:schemeClr val="dk1"/>
                          </a:solidFill>
                          <a:latin typeface="Consolas"/>
                          <a:ea typeface="Consolas"/>
                          <a:cs typeface="Consolas"/>
                          <a:sym typeface="Consolas"/>
                        </a:rPr>
                        <a:t>4</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g279a4a6f3d1_0_695"/>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solidFill>
                  <a:schemeClr val="accent5"/>
                </a:solidFill>
              </a:rPr>
              <a:t>‹#›</a:t>
            </a:fld>
            <a:endParaRPr>
              <a:solidFill>
                <a:schemeClr val="accent5"/>
              </a:solidFill>
            </a:endParaRPr>
          </a:p>
        </p:txBody>
      </p:sp>
      <p:sp>
        <p:nvSpPr>
          <p:cNvPr id="1405" name="Google Shape;1405;g279a4a6f3d1_0_695"/>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Data Layout Challenges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g279a4a6f3d1_0_700"/>
          <p:cNvSpPr txBox="1"/>
          <p:nvPr>
            <p:ph type="title"/>
          </p:nvPr>
        </p:nvSpPr>
        <p:spPr>
          <a:xfrm>
            <a:off x="562237" y="401700"/>
            <a:ext cx="106809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Hive-style partitioning</a:t>
            </a:r>
            <a:endParaRPr/>
          </a:p>
        </p:txBody>
      </p:sp>
      <p:sp>
        <p:nvSpPr>
          <p:cNvPr id="1411" name="Google Shape;1411;g279a4a6f3d1_0_700"/>
          <p:cNvSpPr txBox="1"/>
          <p:nvPr>
            <p:ph idx="1" type="subTitle"/>
          </p:nvPr>
        </p:nvSpPr>
        <p:spPr>
          <a:xfrm>
            <a:off x="573900" y="881033"/>
            <a:ext cx="94491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Working example: A table partitioned by customer ID and date</a:t>
            </a:r>
            <a:endParaRPr/>
          </a:p>
        </p:txBody>
      </p:sp>
      <p:graphicFrame>
        <p:nvGraphicFramePr>
          <p:cNvPr id="1412" name="Google Shape;1412;g279a4a6f3d1_0_700"/>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413" name="Google Shape;1413;g279a4a6f3d1_0_700"/>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g279a4a6f3d1_0_700"/>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5" name="Google Shape;1415;g279a4a6f3d1_0_700"/>
          <p:cNvGrpSpPr/>
          <p:nvPr/>
        </p:nvGrpSpPr>
        <p:grpSpPr>
          <a:xfrm>
            <a:off x="2754291" y="3491013"/>
            <a:ext cx="619311" cy="262813"/>
            <a:chOff x="2409826" y="3491013"/>
            <a:chExt cx="619125" cy="262813"/>
          </a:xfrm>
        </p:grpSpPr>
        <p:sp>
          <p:nvSpPr>
            <p:cNvPr id="1416" name="Google Shape;1416;g279a4a6f3d1_0_700"/>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g279a4a6f3d1_0_700"/>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8" name="Google Shape;1418;g279a4a6f3d1_0_700"/>
          <p:cNvGrpSpPr/>
          <p:nvPr/>
        </p:nvGrpSpPr>
        <p:grpSpPr>
          <a:xfrm>
            <a:off x="4079194" y="3491013"/>
            <a:ext cx="998049" cy="262800"/>
            <a:chOff x="3925576" y="3491013"/>
            <a:chExt cx="997750" cy="262800"/>
          </a:xfrm>
        </p:grpSpPr>
        <p:sp>
          <p:nvSpPr>
            <p:cNvPr id="1419" name="Google Shape;1419;g279a4a6f3d1_0_700"/>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g279a4a6f3d1_0_700"/>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g279a4a6f3d1_0_700"/>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g279a4a6f3d1_0_700"/>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g279a4a6f3d1_0_700"/>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g279a4a6f3d1_0_700"/>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g279a4a6f3d1_0_700"/>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g279a4a6f3d1_0_700"/>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g279a4a6f3d1_0_700"/>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g279a4a6f3d1_0_700"/>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g279a4a6f3d1_0_700"/>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g279a4a6f3d1_0_700"/>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g279a4a6f3d1_0_700"/>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g279a4a6f3d1_0_700"/>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g279a4a6f3d1_0_700"/>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g279a4a6f3d1_0_700"/>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g279a4a6f3d1_0_700"/>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6" name="Google Shape;1436;g279a4a6f3d1_0_700"/>
          <p:cNvGrpSpPr/>
          <p:nvPr/>
        </p:nvGrpSpPr>
        <p:grpSpPr>
          <a:xfrm>
            <a:off x="9004267" y="1966200"/>
            <a:ext cx="1634899" cy="646500"/>
            <a:chOff x="9001566" y="1966200"/>
            <a:chExt cx="1634409" cy="646500"/>
          </a:xfrm>
        </p:grpSpPr>
        <p:sp>
          <p:nvSpPr>
            <p:cNvPr id="1437" name="Google Shape;1437;g279a4a6f3d1_0_700"/>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438" name="Google Shape;1438;g279a4a6f3d1_0_700"/>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9" name="Google Shape;1439;g279a4a6f3d1_0_700"/>
          <p:cNvGrpSpPr/>
          <p:nvPr/>
        </p:nvGrpSpPr>
        <p:grpSpPr>
          <a:xfrm>
            <a:off x="1828037" y="2962125"/>
            <a:ext cx="3093328" cy="3338013"/>
            <a:chOff x="1827489" y="2962125"/>
            <a:chExt cx="3092400" cy="3338013"/>
          </a:xfrm>
        </p:grpSpPr>
        <p:sp>
          <p:nvSpPr>
            <p:cNvPr id="1440" name="Google Shape;1440;g279a4a6f3d1_0_700"/>
            <p:cNvSpPr/>
            <p:nvPr/>
          </p:nvSpPr>
          <p:spPr>
            <a:xfrm>
              <a:off x="2670225" y="2962125"/>
              <a:ext cx="798600" cy="12969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1" name="Google Shape;1441;g279a4a6f3d1_0_700"/>
            <p:cNvGrpSpPr/>
            <p:nvPr/>
          </p:nvGrpSpPr>
          <p:grpSpPr>
            <a:xfrm>
              <a:off x="1827489" y="4055238"/>
              <a:ext cx="3092400" cy="2244900"/>
              <a:chOff x="1859964" y="2777275"/>
              <a:chExt cx="3092400" cy="2244900"/>
            </a:xfrm>
          </p:grpSpPr>
          <p:sp>
            <p:nvSpPr>
              <p:cNvPr id="1442" name="Google Shape;1442;g279a4a6f3d1_0_700"/>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Number and size of files is different for each partition</a:t>
                </a:r>
                <a:endParaRPr sz="1600">
                  <a:solidFill>
                    <a:srgbClr val="FFFFFF"/>
                  </a:solidFill>
                  <a:latin typeface="DM Sans Medium"/>
                  <a:ea typeface="DM Sans Medium"/>
                  <a:cs typeface="DM Sans Medium"/>
                  <a:sym typeface="DM Sans Medium"/>
                </a:endParaRPr>
              </a:p>
            </p:txBody>
          </p:sp>
          <p:cxnSp>
            <p:nvCxnSpPr>
              <p:cNvPr id="1443" name="Google Shape;1443;g279a4a6f3d1_0_700"/>
              <p:cNvCxnSpPr>
                <a:stCxn id="1442" idx="0"/>
              </p:cNvCxnSpPr>
              <p:nvPr/>
            </p:nvCxnSpPr>
            <p:spPr>
              <a:xfrm flipH="1" rot="10800000">
                <a:off x="3406164" y="2777275"/>
                <a:ext cx="300" cy="1444500"/>
              </a:xfrm>
              <a:prstGeom prst="straightConnector1">
                <a:avLst/>
              </a:prstGeom>
              <a:noFill/>
              <a:ln cap="flat" cmpd="sng" w="9525">
                <a:solidFill>
                  <a:schemeClr val="accent2"/>
                </a:solidFill>
                <a:prstDash val="solid"/>
                <a:round/>
                <a:headEnd len="sm" w="sm" type="none"/>
                <a:tailEnd len="med" w="med" type="oval"/>
              </a:ln>
            </p:spPr>
          </p:cxnSp>
        </p:grpSp>
      </p:grpSp>
      <p:grpSp>
        <p:nvGrpSpPr>
          <p:cNvPr id="1444" name="Google Shape;1444;g279a4a6f3d1_0_700"/>
          <p:cNvGrpSpPr/>
          <p:nvPr/>
        </p:nvGrpSpPr>
        <p:grpSpPr>
          <a:xfrm>
            <a:off x="4950012" y="4112588"/>
            <a:ext cx="4087826" cy="2192100"/>
            <a:chOff x="865764" y="2830075"/>
            <a:chExt cx="4086600" cy="2192100"/>
          </a:xfrm>
        </p:grpSpPr>
        <p:sp>
          <p:nvSpPr>
            <p:cNvPr id="1445" name="Google Shape;1445;g279a4a6f3d1_0_700"/>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Some partitions may not contain any files (yet)</a:t>
              </a:r>
              <a:endParaRPr sz="1600">
                <a:solidFill>
                  <a:srgbClr val="FFFFFF"/>
                </a:solidFill>
                <a:latin typeface="DM Sans Medium"/>
                <a:ea typeface="DM Sans Medium"/>
                <a:cs typeface="DM Sans Medium"/>
                <a:sym typeface="DM Sans Medium"/>
              </a:endParaRPr>
            </a:p>
          </p:txBody>
        </p:sp>
        <p:cxnSp>
          <p:nvCxnSpPr>
            <p:cNvPr id="1446" name="Google Shape;1446;g279a4a6f3d1_0_700"/>
            <p:cNvCxnSpPr>
              <a:stCxn id="1445" idx="1"/>
            </p:cNvCxnSpPr>
            <p:nvPr/>
          </p:nvCxnSpPr>
          <p:spPr>
            <a:xfrm rot="10800000">
              <a:off x="865764" y="2830075"/>
              <a:ext cx="994200" cy="1791900"/>
            </a:xfrm>
            <a:prstGeom prst="straightConnector1">
              <a:avLst/>
            </a:prstGeom>
            <a:noFill/>
            <a:ln cap="flat" cmpd="sng" w="9525">
              <a:solidFill>
                <a:schemeClr val="accent2"/>
              </a:solidFill>
              <a:prstDash val="solid"/>
              <a:round/>
              <a:headEnd len="sm" w="sm" type="none"/>
              <a:tailEnd len="med" w="med" type="oval"/>
            </a:ln>
          </p:spPr>
        </p:cxnSp>
      </p:grpSp>
      <p:grpSp>
        <p:nvGrpSpPr>
          <p:cNvPr id="1447" name="Google Shape;1447;g279a4a6f3d1_0_700"/>
          <p:cNvGrpSpPr/>
          <p:nvPr/>
        </p:nvGrpSpPr>
        <p:grpSpPr>
          <a:xfrm>
            <a:off x="6578904" y="3040597"/>
            <a:ext cx="5204992" cy="1074300"/>
            <a:chOff x="-367832" y="5762200"/>
            <a:chExt cx="5214900" cy="1074300"/>
          </a:xfrm>
        </p:grpSpPr>
        <p:sp>
          <p:nvSpPr>
            <p:cNvPr id="1448" name="Google Shape;1448;g279a4a6f3d1_0_700"/>
            <p:cNvSpPr/>
            <p:nvPr/>
          </p:nvSpPr>
          <p:spPr>
            <a:xfrm>
              <a:off x="1754668" y="5762200"/>
              <a:ext cx="3092400" cy="1074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Each partition contains files for one customer+date pair</a:t>
              </a:r>
              <a:endParaRPr sz="1600">
                <a:solidFill>
                  <a:srgbClr val="FFFFFF"/>
                </a:solidFill>
                <a:latin typeface="DM Sans Medium"/>
                <a:ea typeface="DM Sans Medium"/>
                <a:cs typeface="DM Sans Medium"/>
                <a:sym typeface="DM Sans Medium"/>
              </a:endParaRPr>
            </a:p>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e.g. (The Whale, 2023-02-07)</a:t>
              </a:r>
              <a:endParaRPr sz="1600">
                <a:solidFill>
                  <a:srgbClr val="FFFFFF"/>
                </a:solidFill>
                <a:latin typeface="DM Sans Medium"/>
                <a:ea typeface="DM Sans Medium"/>
                <a:cs typeface="DM Sans Medium"/>
                <a:sym typeface="DM Sans Medium"/>
              </a:endParaRPr>
            </a:p>
          </p:txBody>
        </p:sp>
        <p:cxnSp>
          <p:nvCxnSpPr>
            <p:cNvPr id="1449" name="Google Shape;1449;g279a4a6f3d1_0_700"/>
            <p:cNvCxnSpPr>
              <a:stCxn id="1448" idx="1"/>
            </p:cNvCxnSpPr>
            <p:nvPr/>
          </p:nvCxnSpPr>
          <p:spPr>
            <a:xfrm rot="10800000">
              <a:off x="-367832" y="6296650"/>
              <a:ext cx="2122500" cy="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1000"/>
                                        <p:tgtEl>
                                          <p:spTgt spid="1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4"/>
                                        </p:tgtEl>
                                        <p:attrNameLst>
                                          <p:attrName>style.visibility</p:attrName>
                                        </p:attrNameLst>
                                      </p:cBhvr>
                                      <p:to>
                                        <p:strVal val="visible"/>
                                      </p:to>
                                    </p:set>
                                    <p:animEffect filter="fade" transition="in">
                                      <p:cBhvr>
                                        <p:cTn dur="1000"/>
                                        <p:tgtEl>
                                          <p:spTgt spid="14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9"/>
                                        </p:tgtEl>
                                        <p:attrNameLst>
                                          <p:attrName>style.visibility</p:attrName>
                                        </p:attrNameLst>
                                      </p:cBhvr>
                                      <p:to>
                                        <p:strVal val="visible"/>
                                      </p:to>
                                    </p:set>
                                    <p:animEffect filter="fade" transition="in">
                                      <p:cBhvr>
                                        <p:cTn dur="1000"/>
                                        <p:tgtEl>
                                          <p:spTgt spid="1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g279a4a6f3d1_0_743"/>
          <p:cNvSpPr txBox="1"/>
          <p:nvPr>
            <p:ph type="title"/>
          </p:nvPr>
        </p:nvSpPr>
        <p:spPr>
          <a:xfrm>
            <a:off x="562238" y="401700"/>
            <a:ext cx="109221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Hive-style partitioning</a:t>
            </a:r>
            <a:endParaRPr/>
          </a:p>
        </p:txBody>
      </p:sp>
      <p:sp>
        <p:nvSpPr>
          <p:cNvPr id="1455" name="Google Shape;1455;g279a4a6f3d1_0_743"/>
          <p:cNvSpPr txBox="1"/>
          <p:nvPr>
            <p:ph idx="1" type="subTitle"/>
          </p:nvPr>
        </p:nvSpPr>
        <p:spPr>
          <a:xfrm>
            <a:off x="573900" y="881033"/>
            <a:ext cx="105345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table can be over- or under-partitioned — or both at the same time!</a:t>
            </a:r>
            <a:endParaRPr/>
          </a:p>
        </p:txBody>
      </p:sp>
      <p:graphicFrame>
        <p:nvGraphicFramePr>
          <p:cNvPr id="1456" name="Google Shape;1456;g279a4a6f3d1_0_743"/>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457" name="Google Shape;1457;g279a4a6f3d1_0_743"/>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g279a4a6f3d1_0_743"/>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9" name="Google Shape;1459;g279a4a6f3d1_0_743"/>
          <p:cNvGrpSpPr/>
          <p:nvPr/>
        </p:nvGrpSpPr>
        <p:grpSpPr>
          <a:xfrm>
            <a:off x="2754291" y="3491013"/>
            <a:ext cx="619311" cy="262813"/>
            <a:chOff x="2409826" y="3491013"/>
            <a:chExt cx="619125" cy="262813"/>
          </a:xfrm>
        </p:grpSpPr>
        <p:sp>
          <p:nvSpPr>
            <p:cNvPr id="1460" name="Google Shape;1460;g279a4a6f3d1_0_743"/>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g279a4a6f3d1_0_743"/>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g279a4a6f3d1_0_743"/>
          <p:cNvGrpSpPr/>
          <p:nvPr/>
        </p:nvGrpSpPr>
        <p:grpSpPr>
          <a:xfrm>
            <a:off x="4079194" y="3491013"/>
            <a:ext cx="998049" cy="262800"/>
            <a:chOff x="3925576" y="3491013"/>
            <a:chExt cx="997750" cy="262800"/>
          </a:xfrm>
        </p:grpSpPr>
        <p:sp>
          <p:nvSpPr>
            <p:cNvPr id="1463" name="Google Shape;1463;g279a4a6f3d1_0_743"/>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g279a4a6f3d1_0_743"/>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279a4a6f3d1_0_743"/>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6" name="Google Shape;1466;g279a4a6f3d1_0_743"/>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g279a4a6f3d1_0_743"/>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g279a4a6f3d1_0_743"/>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g279a4a6f3d1_0_743"/>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g279a4a6f3d1_0_743"/>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g279a4a6f3d1_0_743"/>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g279a4a6f3d1_0_743"/>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g279a4a6f3d1_0_743"/>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g279a4a6f3d1_0_743"/>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g279a4a6f3d1_0_743"/>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g279a4a6f3d1_0_743"/>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g279a4a6f3d1_0_743"/>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g279a4a6f3d1_0_743"/>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g279a4a6f3d1_0_743"/>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0" name="Google Shape;1480;g279a4a6f3d1_0_743"/>
          <p:cNvGrpSpPr/>
          <p:nvPr/>
        </p:nvGrpSpPr>
        <p:grpSpPr>
          <a:xfrm>
            <a:off x="3922376" y="3033825"/>
            <a:ext cx="7855187" cy="904550"/>
            <a:chOff x="3921200" y="3033825"/>
            <a:chExt cx="7852831" cy="904550"/>
          </a:xfrm>
        </p:grpSpPr>
        <p:sp>
          <p:nvSpPr>
            <p:cNvPr id="1481" name="Google Shape;1481;g279a4a6f3d1_0_743"/>
            <p:cNvSpPr/>
            <p:nvPr/>
          </p:nvSpPr>
          <p:spPr>
            <a:xfrm>
              <a:off x="3921200" y="3308375"/>
              <a:ext cx="1284300" cy="630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2" name="Google Shape;1482;g279a4a6f3d1_0_743"/>
            <p:cNvGrpSpPr/>
            <p:nvPr/>
          </p:nvGrpSpPr>
          <p:grpSpPr>
            <a:xfrm>
              <a:off x="5060659" y="3033825"/>
              <a:ext cx="6713372" cy="787800"/>
              <a:chOff x="-1891631" y="5076400"/>
              <a:chExt cx="6727500" cy="787800"/>
            </a:xfrm>
          </p:grpSpPr>
          <p:sp>
            <p:nvSpPr>
              <p:cNvPr id="1483" name="Google Shape;1483;g279a4a6f3d1_0_743"/>
              <p:cNvSpPr/>
              <p:nvPr/>
            </p:nvSpPr>
            <p:spPr>
              <a:xfrm>
                <a:off x="1743469" y="5076400"/>
                <a:ext cx="3092400" cy="7878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Costly overread to query just one hour for a big customer</a:t>
                </a:r>
                <a:endParaRPr sz="1600">
                  <a:solidFill>
                    <a:srgbClr val="FFFFFF"/>
                  </a:solidFill>
                  <a:latin typeface="DM Sans Medium"/>
                  <a:ea typeface="DM Sans Medium"/>
                  <a:cs typeface="DM Sans Medium"/>
                  <a:sym typeface="DM Sans Medium"/>
                </a:endParaRPr>
              </a:p>
            </p:txBody>
          </p:sp>
          <p:cxnSp>
            <p:nvCxnSpPr>
              <p:cNvPr id="1484" name="Google Shape;1484;g279a4a6f3d1_0_743"/>
              <p:cNvCxnSpPr>
                <a:stCxn id="1483" idx="1"/>
              </p:cNvCxnSpPr>
              <p:nvPr/>
            </p:nvCxnSpPr>
            <p:spPr>
              <a:xfrm rot="10800000">
                <a:off x="-1891631" y="5462500"/>
                <a:ext cx="3635100" cy="7800"/>
              </a:xfrm>
              <a:prstGeom prst="straightConnector1">
                <a:avLst/>
              </a:prstGeom>
              <a:noFill/>
              <a:ln cap="flat" cmpd="sng" w="9525">
                <a:solidFill>
                  <a:schemeClr val="accent2"/>
                </a:solidFill>
                <a:prstDash val="solid"/>
                <a:round/>
                <a:headEnd len="sm" w="sm" type="none"/>
                <a:tailEnd len="med" w="med" type="oval"/>
              </a:ln>
            </p:spPr>
          </p:cxnSp>
        </p:grpSp>
      </p:grpSp>
      <p:grpSp>
        <p:nvGrpSpPr>
          <p:cNvPr id="1485" name="Google Shape;1485;g279a4a6f3d1_0_743"/>
          <p:cNvGrpSpPr/>
          <p:nvPr/>
        </p:nvGrpSpPr>
        <p:grpSpPr>
          <a:xfrm>
            <a:off x="2648694" y="4323000"/>
            <a:ext cx="3914374" cy="2011449"/>
            <a:chOff x="2647900" y="4323000"/>
            <a:chExt cx="3913200" cy="2011449"/>
          </a:xfrm>
        </p:grpSpPr>
        <p:grpSp>
          <p:nvGrpSpPr>
            <p:cNvPr id="1486" name="Google Shape;1486;g279a4a6f3d1_0_743"/>
            <p:cNvGrpSpPr/>
            <p:nvPr/>
          </p:nvGrpSpPr>
          <p:grpSpPr>
            <a:xfrm>
              <a:off x="3468700" y="4667490"/>
              <a:ext cx="3092400" cy="1666959"/>
              <a:chOff x="1859964" y="3412538"/>
              <a:chExt cx="3092400" cy="1609500"/>
            </a:xfrm>
          </p:grpSpPr>
          <p:sp>
            <p:nvSpPr>
              <p:cNvPr id="1487" name="Google Shape;1487;g279a4a6f3d1_0_743"/>
              <p:cNvSpPr/>
              <p:nvPr/>
            </p:nvSpPr>
            <p:spPr>
              <a:xfrm>
                <a:off x="1859964" y="4261538"/>
                <a:ext cx="3092400" cy="7605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Costly small-file explosion to query a small customer</a:t>
                </a:r>
                <a:endParaRPr sz="1600">
                  <a:solidFill>
                    <a:srgbClr val="FFFFFF"/>
                  </a:solidFill>
                  <a:latin typeface="DM Sans Medium"/>
                  <a:ea typeface="DM Sans Medium"/>
                  <a:cs typeface="DM Sans Medium"/>
                  <a:sym typeface="DM Sans Medium"/>
                </a:endParaRPr>
              </a:p>
            </p:txBody>
          </p:sp>
          <p:cxnSp>
            <p:nvCxnSpPr>
              <p:cNvPr id="1488" name="Google Shape;1488;g279a4a6f3d1_0_743"/>
              <p:cNvCxnSpPr>
                <a:stCxn id="1487" idx="0"/>
              </p:cNvCxnSpPr>
              <p:nvPr/>
            </p:nvCxnSpPr>
            <p:spPr>
              <a:xfrm flipH="1" rot="10800000">
                <a:off x="3406164" y="3412538"/>
                <a:ext cx="12000" cy="849000"/>
              </a:xfrm>
              <a:prstGeom prst="straightConnector1">
                <a:avLst/>
              </a:prstGeom>
              <a:noFill/>
              <a:ln cap="flat" cmpd="sng" w="9525">
                <a:solidFill>
                  <a:schemeClr val="accent2"/>
                </a:solidFill>
                <a:prstDash val="solid"/>
                <a:round/>
                <a:headEnd len="sm" w="sm" type="none"/>
                <a:tailEnd len="med" w="med" type="oval"/>
              </a:ln>
            </p:spPr>
          </p:cxnSp>
        </p:grpSp>
        <p:sp>
          <p:nvSpPr>
            <p:cNvPr id="1489" name="Google Shape;1489;g279a4a6f3d1_0_743"/>
            <p:cNvSpPr/>
            <p:nvPr/>
          </p:nvSpPr>
          <p:spPr>
            <a:xfrm>
              <a:off x="2647900" y="4323000"/>
              <a:ext cx="3842100" cy="4554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0" name="Google Shape;1490;g279a4a6f3d1_0_743"/>
          <p:cNvSpPr/>
          <p:nvPr/>
        </p:nvSpPr>
        <p:spPr>
          <a:xfrm>
            <a:off x="8690488" y="5546650"/>
            <a:ext cx="3087000" cy="7881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Prefer to partition by week? By hour? Have to rewrite the whole table</a:t>
            </a:r>
            <a:endParaRPr sz="1600">
              <a:solidFill>
                <a:srgbClr val="FFFFFF"/>
              </a:solidFill>
              <a:latin typeface="DM Sans Medium"/>
              <a:ea typeface="DM Sans Medium"/>
              <a:cs typeface="DM Sans Medium"/>
              <a:sym typeface="DM Sans Medium"/>
            </a:endParaRPr>
          </a:p>
        </p:txBody>
      </p:sp>
      <p:grpSp>
        <p:nvGrpSpPr>
          <p:cNvPr id="1491" name="Google Shape;1491;g279a4a6f3d1_0_743"/>
          <p:cNvGrpSpPr/>
          <p:nvPr/>
        </p:nvGrpSpPr>
        <p:grpSpPr>
          <a:xfrm>
            <a:off x="9004267" y="1966200"/>
            <a:ext cx="1634899" cy="646500"/>
            <a:chOff x="9001566" y="1966200"/>
            <a:chExt cx="1634409" cy="646500"/>
          </a:xfrm>
        </p:grpSpPr>
        <p:sp>
          <p:nvSpPr>
            <p:cNvPr id="1492" name="Google Shape;1492;g279a4a6f3d1_0_743"/>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493" name="Google Shape;1493;g279a4a6f3d1_0_743"/>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1000"/>
                                        <p:tgtEl>
                                          <p:spTgt spid="14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g279a4a6f3d1_0_786"/>
          <p:cNvSpPr txBox="1"/>
          <p:nvPr>
            <p:ph type="title"/>
          </p:nvPr>
        </p:nvSpPr>
        <p:spPr>
          <a:xfrm>
            <a:off x="562238" y="401700"/>
            <a:ext cx="111339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Hive-style partitioning</a:t>
            </a:r>
            <a:endParaRPr/>
          </a:p>
        </p:txBody>
      </p:sp>
      <p:sp>
        <p:nvSpPr>
          <p:cNvPr id="1499" name="Google Shape;1499;g279a4a6f3d1_0_786"/>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Most ingest is small, causing small-file explosion</a:t>
            </a:r>
            <a:endParaRPr/>
          </a:p>
        </p:txBody>
      </p:sp>
      <p:graphicFrame>
        <p:nvGraphicFramePr>
          <p:cNvPr id="1500" name="Google Shape;1500;g279a4a6f3d1_0_786"/>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501" name="Google Shape;1501;g279a4a6f3d1_0_786"/>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g279a4a6f3d1_0_786"/>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3" name="Google Shape;1503;g279a4a6f3d1_0_786"/>
          <p:cNvGrpSpPr/>
          <p:nvPr/>
        </p:nvGrpSpPr>
        <p:grpSpPr>
          <a:xfrm>
            <a:off x="2754291" y="3491013"/>
            <a:ext cx="619311" cy="262813"/>
            <a:chOff x="2409826" y="3491013"/>
            <a:chExt cx="619125" cy="262813"/>
          </a:xfrm>
        </p:grpSpPr>
        <p:sp>
          <p:nvSpPr>
            <p:cNvPr id="1504" name="Google Shape;1504;g279a4a6f3d1_0_786"/>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g279a4a6f3d1_0_786"/>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g279a4a6f3d1_0_786"/>
          <p:cNvGrpSpPr/>
          <p:nvPr/>
        </p:nvGrpSpPr>
        <p:grpSpPr>
          <a:xfrm>
            <a:off x="4079194" y="3491013"/>
            <a:ext cx="998049" cy="262800"/>
            <a:chOff x="3925576" y="3491013"/>
            <a:chExt cx="997750" cy="262800"/>
          </a:xfrm>
        </p:grpSpPr>
        <p:sp>
          <p:nvSpPr>
            <p:cNvPr id="1507" name="Google Shape;1507;g279a4a6f3d1_0_786"/>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g279a4a6f3d1_0_786"/>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g279a4a6f3d1_0_786"/>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g279a4a6f3d1_0_786"/>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g279a4a6f3d1_0_786"/>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g279a4a6f3d1_0_786"/>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g279a4a6f3d1_0_786"/>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g279a4a6f3d1_0_786"/>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g279a4a6f3d1_0_786"/>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g279a4a6f3d1_0_786"/>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g279a4a6f3d1_0_786"/>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g279a4a6f3d1_0_786"/>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g279a4a6f3d1_0_786"/>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g279a4a6f3d1_0_786"/>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g279a4a6f3d1_0_786"/>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g279a4a6f3d1_0_786"/>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g279a4a6f3d1_0_786"/>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4" name="Google Shape;1524;g279a4a6f3d1_0_786"/>
          <p:cNvGrpSpPr/>
          <p:nvPr/>
        </p:nvGrpSpPr>
        <p:grpSpPr>
          <a:xfrm>
            <a:off x="7226246" y="2601075"/>
            <a:ext cx="618298" cy="87300"/>
            <a:chOff x="7064816" y="2601075"/>
            <a:chExt cx="618113" cy="87300"/>
          </a:xfrm>
        </p:grpSpPr>
        <p:sp>
          <p:nvSpPr>
            <p:cNvPr id="1525" name="Google Shape;1525;g279a4a6f3d1_0_786"/>
            <p:cNvSpPr/>
            <p:nvPr/>
          </p:nvSpPr>
          <p:spPr>
            <a:xfrm>
              <a:off x="70648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g279a4a6f3d1_0_786"/>
            <p:cNvSpPr/>
            <p:nvPr/>
          </p:nvSpPr>
          <p:spPr>
            <a:xfrm>
              <a:off x="71999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g279a4a6f3d1_0_786"/>
            <p:cNvSpPr/>
            <p:nvPr/>
          </p:nvSpPr>
          <p:spPr>
            <a:xfrm>
              <a:off x="73350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g279a4a6f3d1_0_786"/>
            <p:cNvSpPr/>
            <p:nvPr/>
          </p:nvSpPr>
          <p:spPr>
            <a:xfrm>
              <a:off x="74701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g279a4a6f3d1_0_786"/>
            <p:cNvSpPr/>
            <p:nvPr/>
          </p:nvSpPr>
          <p:spPr>
            <a:xfrm>
              <a:off x="7605229"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g279a4a6f3d1_0_786"/>
          <p:cNvGrpSpPr/>
          <p:nvPr/>
        </p:nvGrpSpPr>
        <p:grpSpPr>
          <a:xfrm>
            <a:off x="7361393" y="3068200"/>
            <a:ext cx="348004" cy="87300"/>
            <a:chOff x="7199916" y="3068200"/>
            <a:chExt cx="347900" cy="87300"/>
          </a:xfrm>
        </p:grpSpPr>
        <p:sp>
          <p:nvSpPr>
            <p:cNvPr id="1531" name="Google Shape;1531;g279a4a6f3d1_0_786"/>
            <p:cNvSpPr/>
            <p:nvPr/>
          </p:nvSpPr>
          <p:spPr>
            <a:xfrm>
              <a:off x="7199916" y="306820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g279a4a6f3d1_0_786"/>
            <p:cNvSpPr/>
            <p:nvPr/>
          </p:nvSpPr>
          <p:spPr>
            <a:xfrm>
              <a:off x="7335016" y="306820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g279a4a6f3d1_0_786"/>
            <p:cNvSpPr/>
            <p:nvPr/>
          </p:nvSpPr>
          <p:spPr>
            <a:xfrm>
              <a:off x="7470116" y="306820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g279a4a6f3d1_0_786"/>
          <p:cNvGrpSpPr/>
          <p:nvPr/>
        </p:nvGrpSpPr>
        <p:grpSpPr>
          <a:xfrm>
            <a:off x="7000413" y="3426756"/>
            <a:ext cx="1187879" cy="392100"/>
            <a:chOff x="6922116" y="3437925"/>
            <a:chExt cx="1187522" cy="392100"/>
          </a:xfrm>
        </p:grpSpPr>
        <p:sp>
          <p:nvSpPr>
            <p:cNvPr id="1535" name="Google Shape;1535;g279a4a6f3d1_0_786"/>
            <p:cNvSpPr/>
            <p:nvPr/>
          </p:nvSpPr>
          <p:spPr>
            <a:xfrm>
              <a:off x="69221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g279a4a6f3d1_0_786"/>
            <p:cNvSpPr/>
            <p:nvPr/>
          </p:nvSpPr>
          <p:spPr>
            <a:xfrm>
              <a:off x="70572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g279a4a6f3d1_0_786"/>
            <p:cNvSpPr/>
            <p:nvPr/>
          </p:nvSpPr>
          <p:spPr>
            <a:xfrm>
              <a:off x="71923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g279a4a6f3d1_0_786"/>
            <p:cNvSpPr/>
            <p:nvPr/>
          </p:nvSpPr>
          <p:spPr>
            <a:xfrm>
              <a:off x="73274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g279a4a6f3d1_0_786"/>
            <p:cNvSpPr/>
            <p:nvPr/>
          </p:nvSpPr>
          <p:spPr>
            <a:xfrm>
              <a:off x="7462529"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g279a4a6f3d1_0_786"/>
            <p:cNvSpPr/>
            <p:nvPr/>
          </p:nvSpPr>
          <p:spPr>
            <a:xfrm>
              <a:off x="75951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g279a4a6f3d1_0_786"/>
            <p:cNvSpPr/>
            <p:nvPr/>
          </p:nvSpPr>
          <p:spPr>
            <a:xfrm>
              <a:off x="77302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g279a4a6f3d1_0_786"/>
            <p:cNvSpPr/>
            <p:nvPr/>
          </p:nvSpPr>
          <p:spPr>
            <a:xfrm>
              <a:off x="78653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g279a4a6f3d1_0_786"/>
            <p:cNvSpPr/>
            <p:nvPr/>
          </p:nvSpPr>
          <p:spPr>
            <a:xfrm>
              <a:off x="7794155"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g279a4a6f3d1_0_786"/>
            <p:cNvSpPr/>
            <p:nvPr/>
          </p:nvSpPr>
          <p:spPr>
            <a:xfrm>
              <a:off x="7929267"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g279a4a6f3d1_0_786"/>
            <p:cNvSpPr/>
            <p:nvPr/>
          </p:nvSpPr>
          <p:spPr>
            <a:xfrm>
              <a:off x="69536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g279a4a6f3d1_0_786"/>
            <p:cNvSpPr/>
            <p:nvPr/>
          </p:nvSpPr>
          <p:spPr>
            <a:xfrm>
              <a:off x="70887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g279a4a6f3d1_0_786"/>
            <p:cNvSpPr/>
            <p:nvPr/>
          </p:nvSpPr>
          <p:spPr>
            <a:xfrm>
              <a:off x="72238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g279a4a6f3d1_0_786"/>
            <p:cNvSpPr/>
            <p:nvPr/>
          </p:nvSpPr>
          <p:spPr>
            <a:xfrm>
              <a:off x="73589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g279a4a6f3d1_0_786"/>
            <p:cNvSpPr/>
            <p:nvPr/>
          </p:nvSpPr>
          <p:spPr>
            <a:xfrm>
              <a:off x="7494051"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g279a4a6f3d1_0_786"/>
            <p:cNvSpPr/>
            <p:nvPr/>
          </p:nvSpPr>
          <p:spPr>
            <a:xfrm>
              <a:off x="76266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g279a4a6f3d1_0_786"/>
            <p:cNvSpPr/>
            <p:nvPr/>
          </p:nvSpPr>
          <p:spPr>
            <a:xfrm>
              <a:off x="77617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g279a4a6f3d1_0_786"/>
            <p:cNvSpPr/>
            <p:nvPr/>
          </p:nvSpPr>
          <p:spPr>
            <a:xfrm>
              <a:off x="78968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g279a4a6f3d1_0_786"/>
            <p:cNvSpPr/>
            <p:nvPr/>
          </p:nvSpPr>
          <p:spPr>
            <a:xfrm>
              <a:off x="80319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g279a4a6f3d1_0_786"/>
            <p:cNvSpPr/>
            <p:nvPr/>
          </p:nvSpPr>
          <p:spPr>
            <a:xfrm>
              <a:off x="71060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g279a4a6f3d1_0_786"/>
            <p:cNvSpPr/>
            <p:nvPr/>
          </p:nvSpPr>
          <p:spPr>
            <a:xfrm>
              <a:off x="72411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g279a4a6f3d1_0_786"/>
            <p:cNvSpPr/>
            <p:nvPr/>
          </p:nvSpPr>
          <p:spPr>
            <a:xfrm>
              <a:off x="73762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g279a4a6f3d1_0_786"/>
            <p:cNvSpPr/>
            <p:nvPr/>
          </p:nvSpPr>
          <p:spPr>
            <a:xfrm>
              <a:off x="75113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g279a4a6f3d1_0_786"/>
            <p:cNvSpPr/>
            <p:nvPr/>
          </p:nvSpPr>
          <p:spPr>
            <a:xfrm>
              <a:off x="7646451"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9" name="Google Shape;1559;g279a4a6f3d1_0_786"/>
          <p:cNvSpPr/>
          <p:nvPr/>
        </p:nvSpPr>
        <p:spPr>
          <a:xfrm>
            <a:off x="7293541"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g279a4a6f3d1_0_786"/>
          <p:cNvSpPr/>
          <p:nvPr/>
        </p:nvSpPr>
        <p:spPr>
          <a:xfrm>
            <a:off x="7428676"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g279a4a6f3d1_0_786"/>
          <p:cNvSpPr/>
          <p:nvPr/>
        </p:nvSpPr>
        <p:spPr>
          <a:xfrm>
            <a:off x="7563811"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g279a4a6f3d1_0_786"/>
          <p:cNvSpPr/>
          <p:nvPr/>
        </p:nvSpPr>
        <p:spPr>
          <a:xfrm>
            <a:off x="7428676" y="4542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3" name="Google Shape;1563;g279a4a6f3d1_0_786"/>
          <p:cNvGrpSpPr/>
          <p:nvPr/>
        </p:nvGrpSpPr>
        <p:grpSpPr>
          <a:xfrm>
            <a:off x="6934705" y="3033825"/>
            <a:ext cx="4842752" cy="896750"/>
            <a:chOff x="6932625" y="3033825"/>
            <a:chExt cx="4841300" cy="896750"/>
          </a:xfrm>
        </p:grpSpPr>
        <p:sp>
          <p:nvSpPr>
            <p:cNvPr id="1564" name="Google Shape;1564;g279a4a6f3d1_0_786"/>
            <p:cNvSpPr/>
            <p:nvPr/>
          </p:nvSpPr>
          <p:spPr>
            <a:xfrm>
              <a:off x="8688125" y="3033825"/>
              <a:ext cx="3085800" cy="7878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Ingest new data every hour?</a:t>
              </a:r>
              <a:endParaRPr sz="1600">
                <a:solidFill>
                  <a:srgbClr val="FFFFFF"/>
                </a:solidFill>
                <a:latin typeface="DM Sans Medium"/>
                <a:ea typeface="DM Sans Medium"/>
                <a:cs typeface="DM Sans Medium"/>
                <a:sym typeface="DM Sans Medium"/>
              </a:endParaRPr>
            </a:p>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24 files per customer/day.</a:t>
              </a:r>
              <a:endParaRPr sz="1600">
                <a:solidFill>
                  <a:srgbClr val="FFFFFF"/>
                </a:solidFill>
                <a:latin typeface="DM Sans Medium"/>
                <a:ea typeface="DM Sans Medium"/>
                <a:cs typeface="DM Sans Medium"/>
                <a:sym typeface="DM Sans Medium"/>
              </a:endParaRPr>
            </a:p>
          </p:txBody>
        </p:sp>
        <p:sp>
          <p:nvSpPr>
            <p:cNvPr id="1565" name="Google Shape;1565;g279a4a6f3d1_0_786"/>
            <p:cNvSpPr/>
            <p:nvPr/>
          </p:nvSpPr>
          <p:spPr>
            <a:xfrm>
              <a:off x="6932625" y="3300575"/>
              <a:ext cx="1344600" cy="630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g279a4a6f3d1_0_786"/>
          <p:cNvGrpSpPr/>
          <p:nvPr/>
        </p:nvGrpSpPr>
        <p:grpSpPr>
          <a:xfrm>
            <a:off x="7996723" y="4012550"/>
            <a:ext cx="3780784" cy="1252200"/>
            <a:chOff x="7994325" y="4012550"/>
            <a:chExt cx="3779650" cy="1252200"/>
          </a:xfrm>
        </p:grpSpPr>
        <p:sp>
          <p:nvSpPr>
            <p:cNvPr id="1567" name="Google Shape;1567;g279a4a6f3d1_0_786"/>
            <p:cNvSpPr/>
            <p:nvPr/>
          </p:nvSpPr>
          <p:spPr>
            <a:xfrm>
              <a:off x="8688175" y="4181625"/>
              <a:ext cx="3085800" cy="10050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Ingest small data for many customers at once?</a:t>
              </a:r>
              <a:br>
                <a:rPr lang="en-US" sz="1600">
                  <a:solidFill>
                    <a:srgbClr val="FFFFFF"/>
                  </a:solidFill>
                  <a:latin typeface="DM Sans Medium"/>
                  <a:ea typeface="DM Sans Medium"/>
                  <a:cs typeface="DM Sans Medium"/>
                  <a:sym typeface="DM Sans Medium"/>
                </a:rPr>
              </a:br>
              <a:r>
                <a:rPr lang="en-US" sz="1600">
                  <a:solidFill>
                    <a:srgbClr val="FFFFFF"/>
                  </a:solidFill>
                  <a:latin typeface="DM Sans Medium"/>
                  <a:ea typeface="DM Sans Medium"/>
                  <a:cs typeface="DM Sans Medium"/>
                  <a:sym typeface="DM Sans Medium"/>
                </a:rPr>
                <a:t>One tiny file per customer.</a:t>
              </a:r>
              <a:endParaRPr sz="1600">
                <a:solidFill>
                  <a:srgbClr val="FFFFFF"/>
                </a:solidFill>
                <a:latin typeface="DM Sans Medium"/>
                <a:ea typeface="DM Sans Medium"/>
                <a:cs typeface="DM Sans Medium"/>
                <a:sym typeface="DM Sans Medium"/>
              </a:endParaRPr>
            </a:p>
          </p:txBody>
        </p:sp>
        <p:grpSp>
          <p:nvGrpSpPr>
            <p:cNvPr id="1568" name="Google Shape;1568;g279a4a6f3d1_0_786"/>
            <p:cNvGrpSpPr/>
            <p:nvPr/>
          </p:nvGrpSpPr>
          <p:grpSpPr>
            <a:xfrm>
              <a:off x="7994325" y="4012550"/>
              <a:ext cx="282900" cy="1252200"/>
              <a:chOff x="7940464" y="4012550"/>
              <a:chExt cx="282900" cy="1252200"/>
            </a:xfrm>
          </p:grpSpPr>
          <p:sp>
            <p:nvSpPr>
              <p:cNvPr id="1569" name="Google Shape;1569;g279a4a6f3d1_0_786"/>
              <p:cNvSpPr/>
              <p:nvPr/>
            </p:nvSpPr>
            <p:spPr>
              <a:xfrm>
                <a:off x="8040379"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g279a4a6f3d1_0_786"/>
              <p:cNvSpPr/>
              <p:nvPr/>
            </p:nvSpPr>
            <p:spPr>
              <a:xfrm>
                <a:off x="80403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g279a4a6f3d1_0_786"/>
              <p:cNvSpPr/>
              <p:nvPr/>
            </p:nvSpPr>
            <p:spPr>
              <a:xfrm>
                <a:off x="8040379"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g279a4a6f3d1_0_786"/>
              <p:cNvSpPr/>
              <p:nvPr/>
            </p:nvSpPr>
            <p:spPr>
              <a:xfrm>
                <a:off x="7940464" y="4012550"/>
                <a:ext cx="282900" cy="12522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73" name="Google Shape;1573;g279a4a6f3d1_0_786"/>
          <p:cNvGrpSpPr/>
          <p:nvPr/>
        </p:nvGrpSpPr>
        <p:grpSpPr>
          <a:xfrm>
            <a:off x="9004267" y="1966200"/>
            <a:ext cx="1634899" cy="646500"/>
            <a:chOff x="9001566" y="1966200"/>
            <a:chExt cx="1634409" cy="646500"/>
          </a:xfrm>
        </p:grpSpPr>
        <p:sp>
          <p:nvSpPr>
            <p:cNvPr id="1574" name="Google Shape;1574;g279a4a6f3d1_0_786"/>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575" name="Google Shape;1575;g279a4a6f3d1_0_786"/>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6" name="Google Shape;1576;g279a4a6f3d1_0_786"/>
          <p:cNvSpPr/>
          <p:nvPr/>
        </p:nvSpPr>
        <p:spPr>
          <a:xfrm>
            <a:off x="8690488" y="5546650"/>
            <a:ext cx="3087000" cy="7881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Frequent table maintenance </a:t>
            </a:r>
            <a:br>
              <a:rPr lang="en-US" sz="1600">
                <a:solidFill>
                  <a:srgbClr val="FFFFFF"/>
                </a:solidFill>
                <a:latin typeface="DM Sans Medium"/>
                <a:ea typeface="DM Sans Medium"/>
                <a:cs typeface="DM Sans Medium"/>
                <a:sym typeface="DM Sans Medium"/>
              </a:rPr>
            </a:br>
            <a:r>
              <a:rPr lang="en-US" sz="1600">
                <a:solidFill>
                  <a:srgbClr val="FFFFFF"/>
                </a:solidFill>
                <a:latin typeface="DM Sans Medium"/>
                <a:ea typeface="DM Sans Medium"/>
                <a:cs typeface="DM Sans Medium"/>
                <a:sym typeface="DM Sans Medium"/>
              </a:rPr>
              <a:t>needed to control file counts</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1000"/>
                                        <p:tgtEl>
                                          <p:spTgt spid="1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6"/>
                                        </p:tgtEl>
                                        <p:attrNameLst>
                                          <p:attrName>style.visibility</p:attrName>
                                        </p:attrNameLst>
                                      </p:cBhvr>
                                      <p:to>
                                        <p:strVal val="visible"/>
                                      </p:to>
                                    </p:set>
                                    <p:animEffect filter="fade" transition="in">
                                      <p:cBhvr>
                                        <p:cTn dur="1000"/>
                                        <p:tgtEl>
                                          <p:spTgt spid="1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1000"/>
                                        <p:tgtEl>
                                          <p:spTgt spid="1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279a4a6f3d1_0_23"/>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sz="4000">
                <a:solidFill>
                  <a:schemeClr val="lt1"/>
                </a:solidFill>
              </a:rPr>
              <a:t>Delta Lake with UniForm is an open format that brings performance, interoperability, and ACID transactions to open data lakes.</a:t>
            </a:r>
            <a:endParaRPr sz="40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g279a4a6f3d1_0_868"/>
          <p:cNvSpPr txBox="1"/>
          <p:nvPr>
            <p:ph type="title"/>
          </p:nvPr>
        </p:nvSpPr>
        <p:spPr>
          <a:xfrm>
            <a:off x="749628" y="535597"/>
            <a:ext cx="10664700" cy="583500"/>
          </a:xfrm>
          <a:prstGeom prst="rect">
            <a:avLst/>
          </a:prstGeom>
          <a:noFill/>
          <a:ln>
            <a:noFill/>
          </a:ln>
        </p:spPr>
        <p:txBody>
          <a:bodyPr anchorCtr="0" anchor="t" bIns="60925" lIns="121875" spcFirstLastPara="1" rIns="121875" wrap="square" tIns="60925">
            <a:noAutofit/>
          </a:bodyPr>
          <a:lstStyle/>
          <a:p>
            <a:pPr indent="0" lvl="0" marL="0" rtl="0" algn="l">
              <a:lnSpc>
                <a:spcPct val="100000"/>
              </a:lnSpc>
              <a:spcBef>
                <a:spcPts val="0"/>
              </a:spcBef>
              <a:spcAft>
                <a:spcPts val="0"/>
              </a:spcAft>
              <a:buSzPts val="1900"/>
              <a:buNone/>
            </a:pPr>
            <a:r>
              <a:rPr lang="en-US"/>
              <a:t>OPTIMIZE your table</a:t>
            </a:r>
            <a:endParaRPr/>
          </a:p>
        </p:txBody>
      </p:sp>
      <p:sp>
        <p:nvSpPr>
          <p:cNvPr id="1582" name="Google Shape;1582;g279a4a6f3d1_0_868"/>
          <p:cNvSpPr/>
          <p:nvPr/>
        </p:nvSpPr>
        <p:spPr>
          <a:xfrm>
            <a:off x="2460749" y="1479500"/>
            <a:ext cx="609600" cy="5421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583" name="Google Shape;1583;g279a4a6f3d1_0_868"/>
          <p:cNvSpPr/>
          <p:nvPr/>
        </p:nvSpPr>
        <p:spPr>
          <a:xfrm>
            <a:off x="2460749" y="2241500"/>
            <a:ext cx="237000" cy="2541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rgbClr val="00B0F0"/>
              </a:solidFill>
              <a:latin typeface="Arial"/>
              <a:ea typeface="Arial"/>
              <a:cs typeface="Arial"/>
              <a:sym typeface="Arial"/>
            </a:endParaRPr>
          </a:p>
        </p:txBody>
      </p:sp>
      <p:sp>
        <p:nvSpPr>
          <p:cNvPr id="1584" name="Google Shape;1584;g279a4a6f3d1_0_868"/>
          <p:cNvSpPr/>
          <p:nvPr/>
        </p:nvSpPr>
        <p:spPr>
          <a:xfrm>
            <a:off x="2460749" y="3003500"/>
            <a:ext cx="609600" cy="5421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585" name="Google Shape;1585;g279a4a6f3d1_0_868"/>
          <p:cNvSpPr/>
          <p:nvPr/>
        </p:nvSpPr>
        <p:spPr>
          <a:xfrm>
            <a:off x="1647949" y="1479500"/>
            <a:ext cx="288000" cy="3216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rgbClr val="00B0F0"/>
              </a:solidFill>
              <a:latin typeface="Arial"/>
              <a:ea typeface="Arial"/>
              <a:cs typeface="Arial"/>
              <a:sym typeface="Arial"/>
            </a:endParaRPr>
          </a:p>
        </p:txBody>
      </p:sp>
      <p:sp>
        <p:nvSpPr>
          <p:cNvPr id="1586" name="Google Shape;1586;g279a4a6f3d1_0_868"/>
          <p:cNvSpPr/>
          <p:nvPr/>
        </p:nvSpPr>
        <p:spPr>
          <a:xfrm>
            <a:off x="1647949" y="2241500"/>
            <a:ext cx="440400" cy="406500"/>
          </a:xfrm>
          <a:prstGeom prst="rect">
            <a:avLst/>
          </a:prstGeom>
          <a:solidFill>
            <a:srgbClr val="0070C0"/>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587" name="Google Shape;1587;g279a4a6f3d1_0_868"/>
          <p:cNvSpPr/>
          <p:nvPr/>
        </p:nvSpPr>
        <p:spPr>
          <a:xfrm>
            <a:off x="1647949" y="3003500"/>
            <a:ext cx="440400" cy="406500"/>
          </a:xfrm>
          <a:prstGeom prst="rect">
            <a:avLst/>
          </a:prstGeom>
          <a:solidFill>
            <a:srgbClr val="0070C0"/>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588" name="Google Shape;1588;g279a4a6f3d1_0_868"/>
          <p:cNvSpPr/>
          <p:nvPr/>
        </p:nvSpPr>
        <p:spPr>
          <a:xfrm>
            <a:off x="3273549" y="1479500"/>
            <a:ext cx="186300" cy="1692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rgbClr val="00B0F0"/>
              </a:solidFill>
              <a:latin typeface="Arial"/>
              <a:ea typeface="Arial"/>
              <a:cs typeface="Arial"/>
              <a:sym typeface="Arial"/>
            </a:endParaRPr>
          </a:p>
        </p:txBody>
      </p:sp>
      <p:sp>
        <p:nvSpPr>
          <p:cNvPr id="1589" name="Google Shape;1589;g279a4a6f3d1_0_868"/>
          <p:cNvSpPr/>
          <p:nvPr/>
        </p:nvSpPr>
        <p:spPr>
          <a:xfrm>
            <a:off x="3273549" y="2241500"/>
            <a:ext cx="609600" cy="5421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590" name="Google Shape;1590;g279a4a6f3d1_0_868"/>
          <p:cNvSpPr/>
          <p:nvPr/>
        </p:nvSpPr>
        <p:spPr>
          <a:xfrm>
            <a:off x="3273549" y="3003500"/>
            <a:ext cx="186300" cy="2199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rgbClr val="00B0F0"/>
              </a:solidFill>
              <a:latin typeface="Arial"/>
              <a:ea typeface="Arial"/>
              <a:cs typeface="Arial"/>
              <a:sym typeface="Arial"/>
            </a:endParaRPr>
          </a:p>
        </p:txBody>
      </p:sp>
      <p:sp>
        <p:nvSpPr>
          <p:cNvPr id="1591" name="Google Shape;1591;g279a4a6f3d1_0_868"/>
          <p:cNvSpPr txBox="1"/>
          <p:nvPr/>
        </p:nvSpPr>
        <p:spPr>
          <a:xfrm>
            <a:off x="3320331" y="3743700"/>
            <a:ext cx="2627100" cy="5745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i="0" lang="en-US" sz="2000" u="none" cap="none" strike="noStrike">
                <a:solidFill>
                  <a:schemeClr val="accent6"/>
                </a:solidFill>
                <a:latin typeface="Consolas"/>
                <a:ea typeface="Consolas"/>
                <a:cs typeface="Consolas"/>
                <a:sym typeface="Consolas"/>
              </a:rPr>
              <a:t>OPTIMIZE my_table</a:t>
            </a:r>
            <a:endParaRPr i="0" sz="2000" u="none" cap="none" strike="noStrike">
              <a:solidFill>
                <a:schemeClr val="accent6"/>
              </a:solidFill>
              <a:latin typeface="Consolas"/>
              <a:ea typeface="Consolas"/>
              <a:cs typeface="Consolas"/>
              <a:sym typeface="Consolas"/>
            </a:endParaRPr>
          </a:p>
        </p:txBody>
      </p:sp>
      <p:sp>
        <p:nvSpPr>
          <p:cNvPr id="1592" name="Google Shape;1592;g279a4a6f3d1_0_868"/>
          <p:cNvSpPr/>
          <p:nvPr/>
        </p:nvSpPr>
        <p:spPr>
          <a:xfrm rot="5400000">
            <a:off x="2443618" y="3799625"/>
            <a:ext cx="643800" cy="406500"/>
          </a:xfrm>
          <a:prstGeom prst="rightArrow">
            <a:avLst>
              <a:gd fmla="val 50000" name="adj1"/>
              <a:gd fmla="val 50000" name="adj2"/>
            </a:avLst>
          </a:prstGeom>
          <a:solidFill>
            <a:schemeClr val="accent1"/>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593" name="Google Shape;1593;g279a4a6f3d1_0_868"/>
          <p:cNvSpPr/>
          <p:nvPr/>
        </p:nvSpPr>
        <p:spPr>
          <a:xfrm>
            <a:off x="1647940" y="4538104"/>
            <a:ext cx="609600" cy="5421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594" name="Google Shape;1594;g279a4a6f3d1_0_868"/>
          <p:cNvSpPr/>
          <p:nvPr/>
        </p:nvSpPr>
        <p:spPr>
          <a:xfrm>
            <a:off x="2460740" y="5300104"/>
            <a:ext cx="609600" cy="5421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595" name="Google Shape;1595;g279a4a6f3d1_0_868"/>
          <p:cNvSpPr/>
          <p:nvPr/>
        </p:nvSpPr>
        <p:spPr>
          <a:xfrm>
            <a:off x="3273540" y="4538104"/>
            <a:ext cx="609600" cy="5421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596" name="Google Shape;1596;g279a4a6f3d1_0_868"/>
          <p:cNvSpPr/>
          <p:nvPr/>
        </p:nvSpPr>
        <p:spPr>
          <a:xfrm>
            <a:off x="1647940" y="5337449"/>
            <a:ext cx="609600" cy="542100"/>
          </a:xfrm>
          <a:prstGeom prst="rect">
            <a:avLst/>
          </a:prstGeom>
          <a:solidFill>
            <a:schemeClr val="accent2"/>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597" name="Google Shape;1597;g279a4a6f3d1_0_868"/>
          <p:cNvSpPr/>
          <p:nvPr/>
        </p:nvSpPr>
        <p:spPr>
          <a:xfrm>
            <a:off x="3273540" y="5300104"/>
            <a:ext cx="609600" cy="542100"/>
          </a:xfrm>
          <a:prstGeom prst="rect">
            <a:avLst/>
          </a:prstGeom>
          <a:solidFill>
            <a:schemeClr val="accent2"/>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lnSpc>
                <a:spcPct val="100000"/>
              </a:lnSpc>
              <a:spcBef>
                <a:spcPts val="0"/>
              </a:spcBef>
              <a:spcAft>
                <a:spcPts val="0"/>
              </a:spcAft>
              <a:buNone/>
            </a:pPr>
            <a:r>
              <a:t/>
            </a:r>
            <a:endParaRPr b="0" i="0" sz="1900" u="none" cap="none" strike="noStrike">
              <a:solidFill>
                <a:schemeClr val="lt1"/>
              </a:solidFill>
              <a:latin typeface="Arial"/>
              <a:ea typeface="Arial"/>
              <a:cs typeface="Arial"/>
              <a:sym typeface="Arial"/>
            </a:endParaRPr>
          </a:p>
        </p:txBody>
      </p:sp>
      <p:sp>
        <p:nvSpPr>
          <p:cNvPr id="1598" name="Google Shape;1598;g279a4a6f3d1_0_868"/>
          <p:cNvSpPr txBox="1"/>
          <p:nvPr>
            <p:ph idx="1" type="body"/>
          </p:nvPr>
        </p:nvSpPr>
        <p:spPr>
          <a:xfrm>
            <a:off x="6026133" y="1479500"/>
            <a:ext cx="60843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500">
                <a:latin typeface="Consolas"/>
                <a:ea typeface="Consolas"/>
                <a:cs typeface="Consolas"/>
                <a:sym typeface="Consolas"/>
              </a:rPr>
              <a:t>{</a:t>
            </a:r>
            <a:br>
              <a:rPr lang="en-US" sz="1500">
                <a:latin typeface="Consolas"/>
                <a:ea typeface="Consolas"/>
                <a:cs typeface="Consolas"/>
                <a:sym typeface="Consolas"/>
              </a:rPr>
            </a:br>
            <a:r>
              <a:rPr lang="en-US" sz="1500">
                <a:latin typeface="Consolas"/>
                <a:ea typeface="Consolas"/>
                <a:cs typeface="Consolas"/>
                <a:sym typeface="Consolas"/>
              </a:rPr>
              <a:t>  "remove": {</a:t>
            </a:r>
            <a:br>
              <a:rPr lang="en-US" sz="1500">
                <a:latin typeface="Consolas"/>
                <a:ea typeface="Consolas"/>
                <a:cs typeface="Consolas"/>
                <a:sym typeface="Consolas"/>
              </a:rPr>
            </a:br>
            <a:r>
              <a:rPr lang="en-US" sz="1500">
                <a:latin typeface="Consolas"/>
                <a:ea typeface="Consolas"/>
                <a:cs typeface="Consolas"/>
                <a:sym typeface="Consolas"/>
              </a:rPr>
              <a:t>    "path": "part-00001-9…..snappy.parquet",</a:t>
            </a:r>
            <a:br>
              <a:rPr lang="en-US" sz="1500">
                <a:latin typeface="Consolas"/>
                <a:ea typeface="Consolas"/>
                <a:cs typeface="Consolas"/>
                <a:sym typeface="Consolas"/>
              </a:rPr>
            </a:br>
            <a:r>
              <a:rPr lang="en-US" sz="1500">
                <a:latin typeface="Consolas"/>
                <a:ea typeface="Consolas"/>
                <a:cs typeface="Consolas"/>
                <a:sym typeface="Consolas"/>
              </a:rPr>
              <a:t>    "deletionTimestamp": 1512909768000,</a:t>
            </a:r>
            <a:br>
              <a:rPr lang="en-US" sz="1500">
                <a:latin typeface="Consolas"/>
                <a:ea typeface="Consolas"/>
                <a:cs typeface="Consolas"/>
                <a:sym typeface="Consolas"/>
              </a:rPr>
            </a:b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"dataChange": false</a:t>
            </a:r>
            <a:br>
              <a:rPr lang="en-US" sz="1500">
                <a:latin typeface="Consolas"/>
                <a:ea typeface="Consolas"/>
                <a:cs typeface="Consolas"/>
                <a:sym typeface="Consolas"/>
              </a:rPr>
            </a:br>
            <a:r>
              <a:rPr lang="en-US" sz="1500">
                <a:latin typeface="Consolas"/>
                <a:ea typeface="Consolas"/>
                <a:cs typeface="Consolas"/>
                <a:sym typeface="Consolas"/>
              </a:rPr>
              <a:t>	}</a:t>
            </a:r>
            <a:br>
              <a:rPr lang="en-US" sz="1500">
                <a:latin typeface="Consolas"/>
                <a:ea typeface="Consolas"/>
                <a:cs typeface="Consolas"/>
                <a:sym typeface="Consolas"/>
              </a:rPr>
            </a:br>
            <a:r>
              <a:rPr lang="en-US" sz="1500">
                <a:latin typeface="Consolas"/>
                <a:ea typeface="Consolas"/>
                <a:cs typeface="Consolas"/>
                <a:sym typeface="Consolas"/>
              </a:rPr>
              <a:t>}</a:t>
            </a:r>
            <a:br>
              <a:rPr lang="en-US" sz="1500">
                <a:latin typeface="Consolas"/>
                <a:ea typeface="Consolas"/>
                <a:cs typeface="Consolas"/>
                <a:sym typeface="Consolas"/>
              </a:rPr>
            </a:br>
            <a:r>
              <a:rPr lang="en-US" sz="1500">
                <a:latin typeface="Consolas"/>
                <a:ea typeface="Consolas"/>
                <a:cs typeface="Consolas"/>
                <a:sym typeface="Consolas"/>
              </a:rPr>
              <a:t>{</a:t>
            </a:r>
            <a:br>
              <a:rPr lang="en-US" sz="1500">
                <a:latin typeface="Consolas"/>
                <a:ea typeface="Consolas"/>
                <a:cs typeface="Consolas"/>
                <a:sym typeface="Consolas"/>
              </a:rPr>
            </a:br>
            <a:r>
              <a:rPr lang="en-US" sz="1500">
                <a:latin typeface="Consolas"/>
                <a:ea typeface="Consolas"/>
                <a:cs typeface="Consolas"/>
                <a:sym typeface="Consolas"/>
              </a:rPr>
              <a:t>  "add": {</a:t>
            </a:r>
            <a:br>
              <a:rPr lang="en-US" sz="1500">
                <a:latin typeface="Consolas"/>
                <a:ea typeface="Consolas"/>
                <a:cs typeface="Consolas"/>
                <a:sym typeface="Consolas"/>
              </a:rPr>
            </a:br>
            <a:r>
              <a:rPr lang="en-US" sz="1500">
                <a:latin typeface="Consolas"/>
                <a:ea typeface="Consolas"/>
                <a:cs typeface="Consolas"/>
                <a:sym typeface="Consolas"/>
              </a:rPr>
              <a:t>    "path": "part-0000…..gz.parquet",</a:t>
            </a:r>
            <a:br>
              <a:rPr lang="en-US" sz="1500">
                <a:latin typeface="Consolas"/>
                <a:ea typeface="Consolas"/>
                <a:cs typeface="Consolas"/>
                <a:sym typeface="Consolas"/>
              </a:rPr>
            </a:b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"size": 256841454</a:t>
            </a:r>
            <a:r>
              <a:rPr lang="en-US" sz="1500">
                <a:latin typeface="Consolas"/>
                <a:ea typeface="Consolas"/>
                <a:cs typeface="Consolas"/>
                <a:sym typeface="Consolas"/>
              </a:rPr>
              <a:t>,</a:t>
            </a:r>
            <a:br>
              <a:rPr lang="en-US" sz="1500">
                <a:latin typeface="Consolas"/>
                <a:ea typeface="Consolas"/>
                <a:cs typeface="Consolas"/>
                <a:sym typeface="Consolas"/>
              </a:rPr>
            </a:br>
            <a:r>
              <a:rPr lang="en-US" sz="1500">
                <a:latin typeface="Consolas"/>
                <a:ea typeface="Consolas"/>
                <a:cs typeface="Consolas"/>
                <a:sym typeface="Consolas"/>
              </a:rPr>
              <a:t>    "modificationTime": 1512909768000,</a:t>
            </a:r>
            <a:br>
              <a:rPr lang="en-US" sz="1500">
                <a:latin typeface="Consolas"/>
                <a:ea typeface="Consolas"/>
                <a:cs typeface="Consolas"/>
                <a:sym typeface="Consolas"/>
              </a:rPr>
            </a:b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"dataChange": false,</a:t>
            </a:r>
            <a:br>
              <a:rPr lang="en-US" sz="1500">
                <a:latin typeface="Consolas"/>
                <a:ea typeface="Consolas"/>
                <a:cs typeface="Consolas"/>
                <a:sym typeface="Consolas"/>
              </a:rPr>
            </a:br>
            <a:r>
              <a:rPr lang="en-US" sz="1500">
                <a:latin typeface="Consolas"/>
                <a:ea typeface="Consolas"/>
                <a:cs typeface="Consolas"/>
                <a:sym typeface="Consolas"/>
              </a:rPr>
              <a:t>    "stats":</a:t>
            </a:r>
            <a:br>
              <a:rPr lang="en-US" sz="1500">
                <a:latin typeface="Consolas"/>
                <a:ea typeface="Consolas"/>
                <a:cs typeface="Consolas"/>
                <a:sym typeface="Consolas"/>
              </a:rPr>
            </a:br>
            <a:r>
              <a:rPr lang="en-US" sz="1500">
                <a:latin typeface="Consolas"/>
                <a:ea typeface="Consolas"/>
                <a:cs typeface="Consolas"/>
                <a:sym typeface="Consolas"/>
              </a:rPr>
              <a:t>"{</a:t>
            </a:r>
            <a:br>
              <a:rPr lang="en-US" sz="1500">
                <a:latin typeface="Consolas"/>
                <a:ea typeface="Consolas"/>
                <a:cs typeface="Consolas"/>
                <a:sym typeface="Consolas"/>
              </a:rPr>
            </a:br>
            <a:r>
              <a:rPr lang="en-US" sz="1500">
                <a:latin typeface="Consolas"/>
                <a:ea typeface="Consolas"/>
                <a:cs typeface="Consolas"/>
                <a:sym typeface="Consolas"/>
              </a:rPr>
              <a:t>	\</a:t>
            </a:r>
            <a:r>
              <a:rPr lang="en-US" sz="1500">
                <a:solidFill>
                  <a:schemeClr val="accent6"/>
                </a:solidFill>
                <a:latin typeface="Consolas"/>
                <a:ea typeface="Consolas"/>
                <a:cs typeface="Consolas"/>
                <a:sym typeface="Consolas"/>
              </a:rPr>
              <a:t>"numRecords\":123456789</a:t>
            </a:r>
            <a:r>
              <a:rPr lang="en-US" sz="1500">
                <a:latin typeface="Consolas"/>
                <a:ea typeface="Consolas"/>
                <a:cs typeface="Consolas"/>
                <a:sym typeface="Consolas"/>
              </a:rPr>
              <a:t>,\"minValues\":{\"val..."</a:t>
            </a:r>
            <a:br>
              <a:rPr lang="en-US" sz="1500">
                <a:latin typeface="Consolas"/>
                <a:ea typeface="Consolas"/>
                <a:cs typeface="Consolas"/>
                <a:sym typeface="Consolas"/>
              </a:rPr>
            </a:br>
            <a:r>
              <a:rPr lang="en-US" sz="1500">
                <a:latin typeface="Consolas"/>
                <a:ea typeface="Consolas"/>
                <a:cs typeface="Consolas"/>
                <a:sym typeface="Consolas"/>
              </a:rPr>
              <a:t>  }</a:t>
            </a:r>
            <a:br>
              <a:rPr lang="en-US" sz="1500">
                <a:latin typeface="Consolas"/>
                <a:ea typeface="Consolas"/>
                <a:cs typeface="Consolas"/>
                <a:sym typeface="Consolas"/>
              </a:rPr>
            </a:br>
            <a:r>
              <a:rPr lang="en-US" sz="1500">
                <a:latin typeface="Consolas"/>
                <a:ea typeface="Consolas"/>
                <a:cs typeface="Consolas"/>
                <a:sym typeface="Consolas"/>
              </a:rPr>
              <a:t>}</a:t>
            </a:r>
            <a:endParaRPr sz="1500">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g279a4a6f3d1_0_889"/>
          <p:cNvSpPr txBox="1"/>
          <p:nvPr>
            <p:ph type="title"/>
          </p:nvPr>
        </p:nvSpPr>
        <p:spPr>
          <a:xfrm>
            <a:off x="609759" y="251406"/>
            <a:ext cx="15144000" cy="101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Z-Ordering</a:t>
            </a:r>
            <a:endParaRPr/>
          </a:p>
        </p:txBody>
      </p:sp>
      <p:sp>
        <p:nvSpPr>
          <p:cNvPr id="1604" name="Google Shape;1604;g279a4a6f3d1_0_889"/>
          <p:cNvSpPr txBox="1"/>
          <p:nvPr>
            <p:ph idx="1" type="body"/>
          </p:nvPr>
        </p:nvSpPr>
        <p:spPr>
          <a:xfrm>
            <a:off x="553995" y="2048844"/>
            <a:ext cx="15144000" cy="6073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6"/>
                </a:solidFill>
                <a:latin typeface="Consolas"/>
                <a:ea typeface="Consolas"/>
                <a:cs typeface="Consolas"/>
                <a:sym typeface="Consolas"/>
              </a:rPr>
              <a:t> optimize my_table zorder by col</a:t>
            </a:r>
            <a:endParaRPr>
              <a:solidFill>
                <a:schemeClr val="accent6"/>
              </a:solidFill>
              <a:latin typeface="Consolas"/>
              <a:ea typeface="Consolas"/>
              <a:cs typeface="Consolas"/>
              <a:sym typeface="Consolas"/>
            </a:endParaRPr>
          </a:p>
        </p:txBody>
      </p:sp>
      <p:graphicFrame>
        <p:nvGraphicFramePr>
          <p:cNvPr id="1605" name="Google Shape;1605;g279a4a6f3d1_0_889"/>
          <p:cNvGraphicFramePr/>
          <p:nvPr/>
        </p:nvGraphicFramePr>
        <p:xfrm>
          <a:off x="648300" y="3263460"/>
          <a:ext cx="3000000" cy="3000000"/>
        </p:xfrm>
        <a:graphic>
          <a:graphicData uri="http://schemas.openxmlformats.org/drawingml/2006/table">
            <a:tbl>
              <a:tblPr>
                <a:noFill/>
                <a:tableStyleId>{682C0040-BBC8-4749-9A98-9D60FAF40DC6}</a:tableStyleId>
              </a:tblPr>
              <a:tblGrid>
                <a:gridCol w="1815900"/>
                <a:gridCol w="1815900"/>
                <a:gridCol w="1815900"/>
              </a:tblGrid>
              <a:tr h="365975">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chemeClr val="dk1"/>
                          </a:solidFill>
                          <a:latin typeface="Consolas"/>
                          <a:ea typeface="Consolas"/>
                          <a:cs typeface="Consolas"/>
                          <a:sym typeface="Consolas"/>
                        </a:rPr>
                        <a:t>file_name</a:t>
                      </a:r>
                      <a:endParaRPr b="1"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chemeClr val="dk1"/>
                          </a:solidFill>
                          <a:latin typeface="Consolas"/>
                          <a:ea typeface="Consolas"/>
                          <a:cs typeface="Consolas"/>
                          <a:sym typeface="Consolas"/>
                        </a:rPr>
                        <a:t>col_min</a:t>
                      </a:r>
                      <a:endParaRPr b="1"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chemeClr val="dk1"/>
                          </a:solidFill>
                          <a:latin typeface="Consolas"/>
                          <a:ea typeface="Consolas"/>
                          <a:cs typeface="Consolas"/>
                          <a:sym typeface="Consolas"/>
                        </a:rPr>
                        <a:t>col_max</a:t>
                      </a:r>
                      <a:endParaRPr b="1"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85525">
                <a:tc>
                  <a:txBody>
                    <a:bodyPr/>
                    <a:lstStyle/>
                    <a:p>
                      <a:pPr indent="0" lvl="0" marL="0" marR="0" rtl="0" algn="ctr">
                        <a:lnSpc>
                          <a:spcPct val="100000"/>
                        </a:lnSpc>
                        <a:spcBef>
                          <a:spcPts val="0"/>
                        </a:spcBef>
                        <a:spcAft>
                          <a:spcPts val="0"/>
                        </a:spcAft>
                        <a:buClr>
                          <a:srgbClr val="000000"/>
                        </a:buClr>
                        <a:buSzPts val="1500"/>
                        <a:buFont typeface="Arial"/>
                        <a:buNone/>
                      </a:pPr>
                      <a:r>
                        <a:rPr lang="en-US" sz="1900">
                          <a:solidFill>
                            <a:schemeClr val="dk1"/>
                          </a:solidFill>
                          <a:latin typeface="Consolas"/>
                          <a:ea typeface="Consolas"/>
                          <a:cs typeface="Consolas"/>
                          <a:sym typeface="Consolas"/>
                        </a:rPr>
                        <a:t>1.parquet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u="none" cap="none" strike="noStrike">
                          <a:solidFill>
                            <a:schemeClr val="dk1"/>
                          </a:solidFill>
                          <a:latin typeface="Consolas"/>
                          <a:ea typeface="Consolas"/>
                          <a:cs typeface="Consolas"/>
                          <a:sym typeface="Consolas"/>
                        </a:rPr>
                        <a:t>6</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FFFFFF"/>
                        </a:buClr>
                        <a:buSzPts val="2400"/>
                        <a:buFont typeface="Calibri"/>
                        <a:buNone/>
                      </a:pPr>
                      <a:r>
                        <a:rPr lang="en-US" sz="1900" u="none" cap="none" strike="noStrike">
                          <a:solidFill>
                            <a:schemeClr val="dk1"/>
                          </a:solidFill>
                          <a:latin typeface="Consolas"/>
                          <a:ea typeface="Consolas"/>
                          <a:cs typeface="Consolas"/>
                          <a:sym typeface="Consolas"/>
                        </a:rPr>
                        <a:t>8</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5525">
                <a:tc>
                  <a:txBody>
                    <a:bodyPr/>
                    <a:lstStyle/>
                    <a:p>
                      <a:pPr indent="0" lvl="0" marL="0" marR="0" rtl="0" algn="ctr">
                        <a:lnSpc>
                          <a:spcPct val="100000"/>
                        </a:lnSpc>
                        <a:spcBef>
                          <a:spcPts val="0"/>
                        </a:spcBef>
                        <a:spcAft>
                          <a:spcPts val="0"/>
                        </a:spcAft>
                        <a:buClr>
                          <a:srgbClr val="000000"/>
                        </a:buClr>
                        <a:buSzPts val="1500"/>
                        <a:buFont typeface="Arial"/>
                        <a:buNone/>
                      </a:pPr>
                      <a:r>
                        <a:rPr lang="en-US" sz="1900">
                          <a:solidFill>
                            <a:schemeClr val="dk1"/>
                          </a:solidFill>
                          <a:latin typeface="Consolas"/>
                          <a:ea typeface="Consolas"/>
                          <a:cs typeface="Consolas"/>
                          <a:sym typeface="Consolas"/>
                        </a:rPr>
                        <a:t>2.parquet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u="none" cap="none" strike="noStrike">
                          <a:solidFill>
                            <a:schemeClr val="dk1"/>
                          </a:solidFill>
                          <a:latin typeface="Consolas"/>
                          <a:ea typeface="Consolas"/>
                          <a:cs typeface="Consolas"/>
                          <a:sym typeface="Consolas"/>
                        </a:rPr>
                        <a:t>3</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FFFFFF"/>
                        </a:buClr>
                        <a:buSzPts val="2400"/>
                        <a:buFont typeface="Calibri"/>
                        <a:buNone/>
                      </a:pPr>
                      <a:r>
                        <a:rPr lang="en-US" sz="1900" u="none" cap="none" strike="noStrike">
                          <a:solidFill>
                            <a:schemeClr val="dk1"/>
                          </a:solidFill>
                          <a:latin typeface="Consolas"/>
                          <a:ea typeface="Consolas"/>
                          <a:cs typeface="Consolas"/>
                          <a:sym typeface="Consolas"/>
                        </a:rPr>
                        <a:t>10</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5525">
                <a:tc>
                  <a:txBody>
                    <a:bodyPr/>
                    <a:lstStyle/>
                    <a:p>
                      <a:pPr indent="0" lvl="0" marL="0" marR="0" rtl="0" algn="ctr">
                        <a:lnSpc>
                          <a:spcPct val="100000"/>
                        </a:lnSpc>
                        <a:spcBef>
                          <a:spcPts val="0"/>
                        </a:spcBef>
                        <a:spcAft>
                          <a:spcPts val="0"/>
                        </a:spcAft>
                        <a:buClr>
                          <a:srgbClr val="FFFFFF"/>
                        </a:buClr>
                        <a:buSzPts val="2400"/>
                        <a:buFont typeface="Calibri"/>
                        <a:buNone/>
                      </a:pPr>
                      <a:r>
                        <a:rPr lang="en-US" sz="1900">
                          <a:solidFill>
                            <a:schemeClr val="dk1"/>
                          </a:solidFill>
                          <a:latin typeface="Consolas"/>
                          <a:ea typeface="Consolas"/>
                          <a:cs typeface="Consolas"/>
                          <a:sym typeface="Consolas"/>
                        </a:rPr>
                        <a:t>3.parquet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u="none" cap="none" strike="noStrike">
                          <a:solidFill>
                            <a:schemeClr val="dk1"/>
                          </a:solidFill>
                          <a:latin typeface="Consolas"/>
                          <a:ea typeface="Consolas"/>
                          <a:cs typeface="Consolas"/>
                          <a:sym typeface="Consolas"/>
                        </a:rPr>
                        <a:t>1</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u="none" cap="none" strike="noStrike">
                          <a:solidFill>
                            <a:schemeClr val="dk1"/>
                          </a:solidFill>
                          <a:latin typeface="Consolas"/>
                          <a:ea typeface="Consolas"/>
                          <a:cs typeface="Consolas"/>
                          <a:sym typeface="Consolas"/>
                        </a:rPr>
                        <a:t>4</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graphicFrame>
        <p:nvGraphicFramePr>
          <p:cNvPr id="1606" name="Google Shape;1606;g279a4a6f3d1_0_889"/>
          <p:cNvGraphicFramePr/>
          <p:nvPr/>
        </p:nvGraphicFramePr>
        <p:xfrm>
          <a:off x="6273267" y="3263460"/>
          <a:ext cx="3000000" cy="3000000"/>
        </p:xfrm>
        <a:graphic>
          <a:graphicData uri="http://schemas.openxmlformats.org/drawingml/2006/table">
            <a:tbl>
              <a:tblPr>
                <a:noFill/>
                <a:tableStyleId>{682C0040-BBC8-4749-9A98-9D60FAF40DC6}</a:tableStyleId>
              </a:tblPr>
              <a:tblGrid>
                <a:gridCol w="1815900"/>
                <a:gridCol w="1815900"/>
                <a:gridCol w="1815900"/>
              </a:tblGrid>
              <a:tr h="365975">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chemeClr val="dk1"/>
                          </a:solidFill>
                          <a:latin typeface="Consolas"/>
                          <a:ea typeface="Consolas"/>
                          <a:cs typeface="Consolas"/>
                          <a:sym typeface="Consolas"/>
                        </a:rPr>
                        <a:t>file_name</a:t>
                      </a:r>
                      <a:endParaRPr b="1"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chemeClr val="dk1"/>
                          </a:solidFill>
                          <a:latin typeface="Consolas"/>
                          <a:ea typeface="Consolas"/>
                          <a:cs typeface="Consolas"/>
                          <a:sym typeface="Consolas"/>
                        </a:rPr>
                        <a:t>col_min</a:t>
                      </a:r>
                      <a:endParaRPr b="1"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chemeClr val="dk1"/>
                          </a:solidFill>
                          <a:latin typeface="Consolas"/>
                          <a:ea typeface="Consolas"/>
                          <a:cs typeface="Consolas"/>
                          <a:sym typeface="Consolas"/>
                        </a:rPr>
                        <a:t>col_max</a:t>
                      </a:r>
                      <a:endParaRPr b="1"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85525">
                <a:tc>
                  <a:txBody>
                    <a:bodyPr/>
                    <a:lstStyle/>
                    <a:p>
                      <a:pPr indent="0" lvl="0" marL="0" marR="0" rtl="0" algn="ctr">
                        <a:lnSpc>
                          <a:spcPct val="100000"/>
                        </a:lnSpc>
                        <a:spcBef>
                          <a:spcPts val="0"/>
                        </a:spcBef>
                        <a:spcAft>
                          <a:spcPts val="0"/>
                        </a:spcAft>
                        <a:buClr>
                          <a:srgbClr val="000000"/>
                        </a:buClr>
                        <a:buSzPts val="1500"/>
                        <a:buFont typeface="Arial"/>
                        <a:buNone/>
                      </a:pPr>
                      <a:r>
                        <a:rPr lang="en-US" sz="1900">
                          <a:solidFill>
                            <a:schemeClr val="dk1"/>
                          </a:solidFill>
                          <a:latin typeface="Consolas"/>
                          <a:ea typeface="Consolas"/>
                          <a:cs typeface="Consolas"/>
                          <a:sym typeface="Consolas"/>
                        </a:rPr>
                        <a:t>1.parquet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a:solidFill>
                            <a:schemeClr val="dk1"/>
                          </a:solidFill>
                          <a:latin typeface="Consolas"/>
                          <a:ea typeface="Consolas"/>
                          <a:cs typeface="Consolas"/>
                          <a:sym typeface="Consolas"/>
                        </a:rPr>
                        <a:t>1</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FFFFFF"/>
                        </a:buClr>
                        <a:buSzPts val="2400"/>
                        <a:buFont typeface="Calibri"/>
                        <a:buNone/>
                      </a:pPr>
                      <a:r>
                        <a:rPr lang="en-US" sz="1900">
                          <a:solidFill>
                            <a:schemeClr val="dk1"/>
                          </a:solidFill>
                          <a:latin typeface="Consolas"/>
                          <a:ea typeface="Consolas"/>
                          <a:cs typeface="Consolas"/>
                          <a:sym typeface="Consolas"/>
                        </a:rPr>
                        <a:t>3</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5525">
                <a:tc>
                  <a:txBody>
                    <a:bodyPr/>
                    <a:lstStyle/>
                    <a:p>
                      <a:pPr indent="0" lvl="0" marL="0" marR="0" rtl="0" algn="ctr">
                        <a:lnSpc>
                          <a:spcPct val="100000"/>
                        </a:lnSpc>
                        <a:spcBef>
                          <a:spcPts val="0"/>
                        </a:spcBef>
                        <a:spcAft>
                          <a:spcPts val="0"/>
                        </a:spcAft>
                        <a:buClr>
                          <a:srgbClr val="000000"/>
                        </a:buClr>
                        <a:buSzPts val="1500"/>
                        <a:buFont typeface="Arial"/>
                        <a:buNone/>
                      </a:pPr>
                      <a:r>
                        <a:rPr lang="en-US" sz="1900">
                          <a:solidFill>
                            <a:schemeClr val="dk1"/>
                          </a:solidFill>
                          <a:latin typeface="Consolas"/>
                          <a:ea typeface="Consolas"/>
                          <a:cs typeface="Consolas"/>
                          <a:sym typeface="Consolas"/>
                        </a:rPr>
                        <a:t>2.parquet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a:solidFill>
                            <a:schemeClr val="dk1"/>
                          </a:solidFill>
                          <a:latin typeface="Consolas"/>
                          <a:ea typeface="Consolas"/>
                          <a:cs typeface="Consolas"/>
                          <a:sym typeface="Consolas"/>
                        </a:rPr>
                        <a:t>4</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spcBef>
                          <a:spcPts val="0"/>
                        </a:spcBef>
                        <a:spcAft>
                          <a:spcPts val="0"/>
                        </a:spcAft>
                        <a:buClr>
                          <a:srgbClr val="FFFFFF"/>
                        </a:buClr>
                        <a:buSzPts val="2400"/>
                        <a:buFont typeface="Calibri"/>
                        <a:buNone/>
                      </a:pPr>
                      <a:r>
                        <a:rPr lang="en-US" sz="1900">
                          <a:solidFill>
                            <a:schemeClr val="dk1"/>
                          </a:solidFill>
                          <a:latin typeface="Consolas"/>
                          <a:ea typeface="Consolas"/>
                          <a:cs typeface="Consolas"/>
                          <a:sym typeface="Consolas"/>
                        </a:rPr>
                        <a:t>7</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5525">
                <a:tc>
                  <a:txBody>
                    <a:bodyPr/>
                    <a:lstStyle/>
                    <a:p>
                      <a:pPr indent="0" lvl="0" marL="0" marR="0" rtl="0" algn="ctr">
                        <a:lnSpc>
                          <a:spcPct val="100000"/>
                        </a:lnSpc>
                        <a:spcBef>
                          <a:spcPts val="0"/>
                        </a:spcBef>
                        <a:spcAft>
                          <a:spcPts val="0"/>
                        </a:spcAft>
                        <a:buClr>
                          <a:srgbClr val="FFFFFF"/>
                        </a:buClr>
                        <a:buSzPts val="2400"/>
                        <a:buFont typeface="Calibri"/>
                        <a:buNone/>
                      </a:pPr>
                      <a:r>
                        <a:rPr lang="en-US" sz="1900">
                          <a:solidFill>
                            <a:schemeClr val="dk1"/>
                          </a:solidFill>
                          <a:latin typeface="Consolas"/>
                          <a:ea typeface="Consolas"/>
                          <a:cs typeface="Consolas"/>
                          <a:sym typeface="Consolas"/>
                        </a:rPr>
                        <a:t>3.parquet</a:t>
                      </a:r>
                      <a:endParaRPr sz="1900" u="none" cap="none" strike="noStrike">
                        <a:solidFill>
                          <a:schemeClr val="dk1"/>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a:solidFill>
                            <a:schemeClr val="dk1"/>
                          </a:solidFill>
                          <a:latin typeface="Consolas"/>
                          <a:ea typeface="Consolas"/>
                          <a:cs typeface="Consolas"/>
                          <a:sym typeface="Consolas"/>
                        </a:rPr>
                        <a:t>8</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a:solidFill>
                            <a:schemeClr val="dk1"/>
                          </a:solidFill>
                          <a:latin typeface="Consolas"/>
                          <a:ea typeface="Consolas"/>
                          <a:cs typeface="Consolas"/>
                          <a:sym typeface="Consolas"/>
                        </a:rPr>
                        <a:t>10</a:t>
                      </a:r>
                      <a:endParaRPr sz="1900" u="none" cap="none" strike="noStrike">
                        <a:solidFill>
                          <a:schemeClr val="dk1"/>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607" name="Google Shape;1607;g279a4a6f3d1_0_889"/>
          <p:cNvSpPr txBox="1"/>
          <p:nvPr/>
        </p:nvSpPr>
        <p:spPr>
          <a:xfrm>
            <a:off x="648300" y="2647600"/>
            <a:ext cx="5447700" cy="8580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US" sz="2800">
                <a:solidFill>
                  <a:schemeClr val="dk1"/>
                </a:solidFill>
                <a:latin typeface="Barlow"/>
                <a:ea typeface="Barlow"/>
                <a:cs typeface="Barlow"/>
                <a:sym typeface="Barlow"/>
              </a:rPr>
              <a:t>Old Layout</a:t>
            </a:r>
            <a:endParaRPr sz="2800">
              <a:solidFill>
                <a:schemeClr val="dk1"/>
              </a:solidFill>
              <a:latin typeface="Barlow"/>
              <a:ea typeface="Barlow"/>
              <a:cs typeface="Barlow"/>
              <a:sym typeface="Barlow"/>
            </a:endParaRPr>
          </a:p>
        </p:txBody>
      </p:sp>
      <p:sp>
        <p:nvSpPr>
          <p:cNvPr id="1608" name="Google Shape;1608;g279a4a6f3d1_0_889"/>
          <p:cNvSpPr txBox="1"/>
          <p:nvPr/>
        </p:nvSpPr>
        <p:spPr>
          <a:xfrm>
            <a:off x="6273283" y="2647600"/>
            <a:ext cx="5447700" cy="8580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US" sz="2800">
                <a:solidFill>
                  <a:schemeClr val="dk1"/>
                </a:solidFill>
                <a:latin typeface="Barlow"/>
                <a:ea typeface="Barlow"/>
                <a:cs typeface="Barlow"/>
                <a:sym typeface="Barlow"/>
              </a:rPr>
              <a:t>New Layout</a:t>
            </a:r>
            <a:endParaRPr sz="2800">
              <a:solidFill>
                <a:schemeClr val="dk1"/>
              </a:solidFill>
              <a:latin typeface="Barlow"/>
              <a:ea typeface="Barlow"/>
              <a:cs typeface="Barlow"/>
              <a:sym typeface="Barlo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g279a4a6f3d1_0_898"/>
          <p:cNvSpPr txBox="1"/>
          <p:nvPr>
            <p:ph type="title"/>
          </p:nvPr>
        </p:nvSpPr>
        <p:spPr>
          <a:xfrm>
            <a:off x="553995" y="791156"/>
            <a:ext cx="15144000" cy="101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Z-Ordering</a:t>
            </a:r>
            <a:endParaRPr/>
          </a:p>
        </p:txBody>
      </p:sp>
      <p:graphicFrame>
        <p:nvGraphicFramePr>
          <p:cNvPr id="1614" name="Google Shape;1614;g279a4a6f3d1_0_898"/>
          <p:cNvGraphicFramePr/>
          <p:nvPr/>
        </p:nvGraphicFramePr>
        <p:xfrm>
          <a:off x="648300" y="3263460"/>
          <a:ext cx="3000000" cy="3000000"/>
        </p:xfrm>
        <a:graphic>
          <a:graphicData uri="http://schemas.openxmlformats.org/drawingml/2006/table">
            <a:tbl>
              <a:tblPr>
                <a:noFill/>
                <a:tableStyleId>{682C0040-BBC8-4749-9A98-9D60FAF40DC6}</a:tableStyleId>
              </a:tblPr>
              <a:tblGrid>
                <a:gridCol w="1815900"/>
                <a:gridCol w="1815900"/>
                <a:gridCol w="1815900"/>
              </a:tblGrid>
              <a:tr h="365975">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rgbClr val="000000"/>
                          </a:solidFill>
                          <a:latin typeface="Consolas"/>
                          <a:ea typeface="Consolas"/>
                          <a:cs typeface="Consolas"/>
                          <a:sym typeface="Consolas"/>
                        </a:rPr>
                        <a:t>file_name</a:t>
                      </a:r>
                      <a:endParaRPr b="1" sz="1900" u="none" cap="none" strike="noStrike">
                        <a:solidFill>
                          <a:srgbClr val="000000"/>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rgbClr val="000000"/>
                          </a:solidFill>
                          <a:latin typeface="Consolas"/>
                          <a:ea typeface="Consolas"/>
                          <a:cs typeface="Consolas"/>
                          <a:sym typeface="Consolas"/>
                        </a:rPr>
                        <a:t>col_min</a:t>
                      </a:r>
                      <a:endParaRPr b="1" sz="1900" u="none" cap="none" strike="noStrike">
                        <a:solidFill>
                          <a:srgbClr val="000000"/>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rgbClr val="000000"/>
                          </a:solidFill>
                          <a:latin typeface="Consolas"/>
                          <a:ea typeface="Consolas"/>
                          <a:cs typeface="Consolas"/>
                          <a:sym typeface="Consolas"/>
                        </a:rPr>
                        <a:t>col_max</a:t>
                      </a:r>
                      <a:endParaRPr b="1" sz="1900" u="none" cap="none" strike="noStrike">
                        <a:solidFill>
                          <a:srgbClr val="000000"/>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85525">
                <a:tc>
                  <a:txBody>
                    <a:bodyPr/>
                    <a:lstStyle/>
                    <a:p>
                      <a:pPr indent="0" lvl="0" marL="0" marR="0" rtl="0" algn="ctr">
                        <a:lnSpc>
                          <a:spcPct val="100000"/>
                        </a:lnSpc>
                        <a:spcBef>
                          <a:spcPts val="0"/>
                        </a:spcBef>
                        <a:spcAft>
                          <a:spcPts val="0"/>
                        </a:spcAft>
                        <a:buClr>
                          <a:srgbClr val="000000"/>
                        </a:buClr>
                        <a:buSzPts val="1500"/>
                        <a:buFont typeface="Arial"/>
                        <a:buNone/>
                      </a:pPr>
                      <a:r>
                        <a:rPr lang="en-US" sz="1900">
                          <a:latin typeface="Consolas"/>
                          <a:ea typeface="Consolas"/>
                          <a:cs typeface="Consolas"/>
                          <a:sym typeface="Consolas"/>
                        </a:rPr>
                        <a:t>1.parquet</a:t>
                      </a:r>
                      <a:endParaRPr sz="1900" u="none" cap="none" strike="noStrike">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u="none" cap="none" strike="noStrike">
                          <a:latin typeface="Consolas"/>
                          <a:ea typeface="Consolas"/>
                          <a:cs typeface="Consolas"/>
                          <a:sym typeface="Consolas"/>
                        </a:rPr>
                        <a:t>6</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spcBef>
                          <a:spcPts val="0"/>
                        </a:spcBef>
                        <a:spcAft>
                          <a:spcPts val="0"/>
                        </a:spcAft>
                        <a:buClr>
                          <a:srgbClr val="FFFFFF"/>
                        </a:buClr>
                        <a:buSzPts val="2400"/>
                        <a:buFont typeface="Calibri"/>
                        <a:buNone/>
                      </a:pPr>
                      <a:r>
                        <a:rPr lang="en-US" sz="1900" u="none" cap="none" strike="noStrike">
                          <a:latin typeface="Consolas"/>
                          <a:ea typeface="Consolas"/>
                          <a:cs typeface="Consolas"/>
                          <a:sym typeface="Consolas"/>
                        </a:rPr>
                        <a:t>8</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r>
              <a:tr h="585525">
                <a:tc>
                  <a:txBody>
                    <a:bodyPr/>
                    <a:lstStyle/>
                    <a:p>
                      <a:pPr indent="0" lvl="0" marL="0" marR="0" rtl="0" algn="ctr">
                        <a:lnSpc>
                          <a:spcPct val="100000"/>
                        </a:lnSpc>
                        <a:spcBef>
                          <a:spcPts val="0"/>
                        </a:spcBef>
                        <a:spcAft>
                          <a:spcPts val="0"/>
                        </a:spcAft>
                        <a:buClr>
                          <a:srgbClr val="000000"/>
                        </a:buClr>
                        <a:buSzPts val="1500"/>
                        <a:buFont typeface="Arial"/>
                        <a:buNone/>
                      </a:pPr>
                      <a:r>
                        <a:rPr lang="en-US" sz="1900">
                          <a:latin typeface="Consolas"/>
                          <a:ea typeface="Consolas"/>
                          <a:cs typeface="Consolas"/>
                          <a:sym typeface="Consolas"/>
                        </a:rPr>
                        <a:t>2.parquet</a:t>
                      </a:r>
                      <a:endParaRPr sz="1900" u="none" cap="none" strike="noStrike">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u="none" cap="none" strike="noStrike">
                          <a:latin typeface="Consolas"/>
                          <a:ea typeface="Consolas"/>
                          <a:cs typeface="Consolas"/>
                          <a:sym typeface="Consolas"/>
                        </a:rPr>
                        <a:t>3</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spcBef>
                          <a:spcPts val="0"/>
                        </a:spcBef>
                        <a:spcAft>
                          <a:spcPts val="0"/>
                        </a:spcAft>
                        <a:buClr>
                          <a:srgbClr val="FFFFFF"/>
                        </a:buClr>
                        <a:buSzPts val="2400"/>
                        <a:buFont typeface="Calibri"/>
                        <a:buNone/>
                      </a:pPr>
                      <a:r>
                        <a:rPr lang="en-US" sz="1900" u="none" cap="none" strike="noStrike">
                          <a:latin typeface="Consolas"/>
                          <a:ea typeface="Consolas"/>
                          <a:cs typeface="Consolas"/>
                          <a:sym typeface="Consolas"/>
                        </a:rPr>
                        <a:t>10</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r>
              <a:tr h="585525">
                <a:tc>
                  <a:txBody>
                    <a:bodyPr/>
                    <a:lstStyle/>
                    <a:p>
                      <a:pPr indent="0" lvl="0" marL="0" marR="0" rtl="0" algn="ctr">
                        <a:lnSpc>
                          <a:spcPct val="100000"/>
                        </a:lnSpc>
                        <a:spcBef>
                          <a:spcPts val="0"/>
                        </a:spcBef>
                        <a:spcAft>
                          <a:spcPts val="0"/>
                        </a:spcAft>
                        <a:buClr>
                          <a:srgbClr val="FFFFFF"/>
                        </a:buClr>
                        <a:buSzPts val="2400"/>
                        <a:buFont typeface="Calibri"/>
                        <a:buNone/>
                      </a:pPr>
                      <a:r>
                        <a:rPr lang="en-US" sz="1900">
                          <a:latin typeface="Consolas"/>
                          <a:ea typeface="Consolas"/>
                          <a:cs typeface="Consolas"/>
                          <a:sym typeface="Consolas"/>
                        </a:rPr>
                        <a:t>3.parquet</a:t>
                      </a:r>
                      <a:endParaRPr sz="1900" u="none" cap="none" strike="noStrike">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u="none" cap="none" strike="noStrike">
                          <a:latin typeface="Consolas"/>
                          <a:ea typeface="Consolas"/>
                          <a:cs typeface="Consolas"/>
                          <a:sym typeface="Consolas"/>
                        </a:rPr>
                        <a:t>1</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u="none" cap="none" strike="noStrike">
                          <a:latin typeface="Consolas"/>
                          <a:ea typeface="Consolas"/>
                          <a:cs typeface="Consolas"/>
                          <a:sym typeface="Consolas"/>
                        </a:rPr>
                        <a:t>4</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r>
            </a:tbl>
          </a:graphicData>
        </a:graphic>
      </p:graphicFrame>
      <p:graphicFrame>
        <p:nvGraphicFramePr>
          <p:cNvPr id="1615" name="Google Shape;1615;g279a4a6f3d1_0_898"/>
          <p:cNvGraphicFramePr/>
          <p:nvPr/>
        </p:nvGraphicFramePr>
        <p:xfrm>
          <a:off x="6273267" y="3263460"/>
          <a:ext cx="3000000" cy="3000000"/>
        </p:xfrm>
        <a:graphic>
          <a:graphicData uri="http://schemas.openxmlformats.org/drawingml/2006/table">
            <a:tbl>
              <a:tblPr>
                <a:noFill/>
                <a:tableStyleId>{682C0040-BBC8-4749-9A98-9D60FAF40DC6}</a:tableStyleId>
              </a:tblPr>
              <a:tblGrid>
                <a:gridCol w="1815900"/>
                <a:gridCol w="1815900"/>
                <a:gridCol w="1815900"/>
              </a:tblGrid>
              <a:tr h="365975">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rgbClr val="000000"/>
                          </a:solidFill>
                          <a:latin typeface="Consolas"/>
                          <a:ea typeface="Consolas"/>
                          <a:cs typeface="Consolas"/>
                          <a:sym typeface="Consolas"/>
                        </a:rPr>
                        <a:t>file_name</a:t>
                      </a:r>
                      <a:endParaRPr b="1" sz="1900" u="none" cap="none" strike="noStrike">
                        <a:solidFill>
                          <a:srgbClr val="000000"/>
                        </a:solidFill>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rgbClr val="000000"/>
                          </a:solidFill>
                          <a:latin typeface="Consolas"/>
                          <a:ea typeface="Consolas"/>
                          <a:cs typeface="Consolas"/>
                          <a:sym typeface="Consolas"/>
                        </a:rPr>
                        <a:t>col_min</a:t>
                      </a:r>
                      <a:endParaRPr b="1" sz="1900" u="none" cap="none" strike="noStrike">
                        <a:solidFill>
                          <a:srgbClr val="000000"/>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c>
                  <a:txBody>
                    <a:bodyPr/>
                    <a:lstStyle/>
                    <a:p>
                      <a:pPr indent="0" lvl="0" marL="0" marR="0" rtl="0" algn="ctr">
                        <a:spcBef>
                          <a:spcPts val="0"/>
                        </a:spcBef>
                        <a:spcAft>
                          <a:spcPts val="0"/>
                        </a:spcAft>
                        <a:buClr>
                          <a:srgbClr val="000000"/>
                        </a:buClr>
                        <a:buSzPts val="2400"/>
                        <a:buFont typeface="Calibri"/>
                        <a:buNone/>
                      </a:pPr>
                      <a:r>
                        <a:rPr b="1" lang="en-US" sz="1900" u="none" cap="none" strike="noStrike">
                          <a:solidFill>
                            <a:srgbClr val="000000"/>
                          </a:solidFill>
                          <a:latin typeface="Consolas"/>
                          <a:ea typeface="Consolas"/>
                          <a:cs typeface="Consolas"/>
                          <a:sym typeface="Consolas"/>
                        </a:rPr>
                        <a:t>col_max</a:t>
                      </a:r>
                      <a:endParaRPr b="1" sz="1900" u="none" cap="none" strike="noStrike">
                        <a:solidFill>
                          <a:srgbClr val="000000"/>
                        </a:solidFill>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EFEFEF"/>
                    </a:solidFill>
                  </a:tcPr>
                </a:tc>
              </a:tr>
              <a:tr h="585525">
                <a:tc>
                  <a:txBody>
                    <a:bodyPr/>
                    <a:lstStyle/>
                    <a:p>
                      <a:pPr indent="0" lvl="0" marL="0" marR="0" rtl="0" algn="ctr">
                        <a:lnSpc>
                          <a:spcPct val="100000"/>
                        </a:lnSpc>
                        <a:spcBef>
                          <a:spcPts val="0"/>
                        </a:spcBef>
                        <a:spcAft>
                          <a:spcPts val="0"/>
                        </a:spcAft>
                        <a:buClr>
                          <a:srgbClr val="000000"/>
                        </a:buClr>
                        <a:buSzPts val="1500"/>
                        <a:buFont typeface="Arial"/>
                        <a:buNone/>
                      </a:pPr>
                      <a:r>
                        <a:rPr lang="en-US" sz="1900">
                          <a:latin typeface="Consolas"/>
                          <a:ea typeface="Consolas"/>
                          <a:cs typeface="Consolas"/>
                          <a:sym typeface="Consolas"/>
                        </a:rPr>
                        <a:t>1.parquet</a:t>
                      </a:r>
                      <a:endParaRPr sz="1900" u="none" cap="none" strike="noStrike">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a:latin typeface="Consolas"/>
                          <a:ea typeface="Consolas"/>
                          <a:cs typeface="Consolas"/>
                          <a:sym typeface="Consolas"/>
                        </a:rPr>
                        <a:t>1</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c>
                  <a:txBody>
                    <a:bodyPr/>
                    <a:lstStyle/>
                    <a:p>
                      <a:pPr indent="0" lvl="0" marL="0" marR="0" rtl="0" algn="ctr">
                        <a:spcBef>
                          <a:spcPts val="0"/>
                        </a:spcBef>
                        <a:spcAft>
                          <a:spcPts val="0"/>
                        </a:spcAft>
                        <a:buClr>
                          <a:srgbClr val="FFFFFF"/>
                        </a:buClr>
                        <a:buSzPts val="2400"/>
                        <a:buFont typeface="Calibri"/>
                        <a:buNone/>
                      </a:pPr>
                      <a:r>
                        <a:rPr lang="en-US" sz="1900">
                          <a:latin typeface="Consolas"/>
                          <a:ea typeface="Consolas"/>
                          <a:cs typeface="Consolas"/>
                          <a:sym typeface="Consolas"/>
                        </a:rPr>
                        <a:t>3</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r>
              <a:tr h="585525">
                <a:tc>
                  <a:txBody>
                    <a:bodyPr/>
                    <a:lstStyle/>
                    <a:p>
                      <a:pPr indent="0" lvl="0" marL="0" marR="0" rtl="0" algn="ctr">
                        <a:lnSpc>
                          <a:spcPct val="100000"/>
                        </a:lnSpc>
                        <a:spcBef>
                          <a:spcPts val="0"/>
                        </a:spcBef>
                        <a:spcAft>
                          <a:spcPts val="0"/>
                        </a:spcAft>
                        <a:buClr>
                          <a:srgbClr val="000000"/>
                        </a:buClr>
                        <a:buSzPts val="1500"/>
                        <a:buFont typeface="Arial"/>
                        <a:buNone/>
                      </a:pPr>
                      <a:r>
                        <a:rPr lang="en-US" sz="1900">
                          <a:latin typeface="Consolas"/>
                          <a:ea typeface="Consolas"/>
                          <a:cs typeface="Consolas"/>
                          <a:sym typeface="Consolas"/>
                        </a:rPr>
                        <a:t>2.parquet</a:t>
                      </a:r>
                      <a:endParaRPr sz="1900" u="none" cap="none" strike="noStrike">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a:latin typeface="Consolas"/>
                          <a:ea typeface="Consolas"/>
                          <a:cs typeface="Consolas"/>
                          <a:sym typeface="Consolas"/>
                        </a:rPr>
                        <a:t>4</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spcBef>
                          <a:spcPts val="0"/>
                        </a:spcBef>
                        <a:spcAft>
                          <a:spcPts val="0"/>
                        </a:spcAft>
                        <a:buClr>
                          <a:srgbClr val="FFFFFF"/>
                        </a:buClr>
                        <a:buSzPts val="2400"/>
                        <a:buFont typeface="Calibri"/>
                        <a:buNone/>
                      </a:pPr>
                      <a:r>
                        <a:rPr lang="en-US" sz="1900">
                          <a:latin typeface="Consolas"/>
                          <a:ea typeface="Consolas"/>
                          <a:cs typeface="Consolas"/>
                          <a:sym typeface="Consolas"/>
                        </a:rPr>
                        <a:t>7</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gradFill>
                      <a:gsLst>
                        <a:gs pos="0">
                          <a:srgbClr val="DCECD5"/>
                        </a:gs>
                        <a:gs pos="100000">
                          <a:srgbClr val="93BC81"/>
                        </a:gs>
                      </a:gsLst>
                      <a:path path="circle">
                        <a:fillToRect b="50%" l="50%" r="50%" t="50%"/>
                      </a:path>
                      <a:tileRect/>
                    </a:gradFill>
                  </a:tcPr>
                </a:tc>
              </a:tr>
              <a:tr h="585525">
                <a:tc>
                  <a:txBody>
                    <a:bodyPr/>
                    <a:lstStyle/>
                    <a:p>
                      <a:pPr indent="0" lvl="0" marL="0" marR="0" rtl="0" algn="ctr">
                        <a:lnSpc>
                          <a:spcPct val="100000"/>
                        </a:lnSpc>
                        <a:spcBef>
                          <a:spcPts val="0"/>
                        </a:spcBef>
                        <a:spcAft>
                          <a:spcPts val="0"/>
                        </a:spcAft>
                        <a:buClr>
                          <a:srgbClr val="FFFFFF"/>
                        </a:buClr>
                        <a:buSzPts val="2400"/>
                        <a:buFont typeface="Calibri"/>
                        <a:buNone/>
                      </a:pPr>
                      <a:r>
                        <a:rPr lang="en-US" sz="1900">
                          <a:latin typeface="Consolas"/>
                          <a:ea typeface="Consolas"/>
                          <a:cs typeface="Consolas"/>
                          <a:sym typeface="Consolas"/>
                        </a:rPr>
                        <a:t>3.parquet</a:t>
                      </a:r>
                      <a:endParaRPr sz="1900" u="none" cap="none" strike="noStrike">
                        <a:latin typeface="Consolas"/>
                        <a:ea typeface="Consolas"/>
                        <a:cs typeface="Consolas"/>
                        <a:sym typeface="Consolas"/>
                      </a:endParaRPr>
                    </a:p>
                  </a:txBody>
                  <a:tcPr marT="121900" marB="121900" marR="121875" marL="121875">
                    <a:lnL cap="flat" cmpd="sng" w="12700">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a:latin typeface="Consolas"/>
                          <a:ea typeface="Consolas"/>
                          <a:cs typeface="Consolas"/>
                          <a:sym typeface="Consolas"/>
                        </a:rPr>
                        <a:t>8</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c>
                  <a:txBody>
                    <a:bodyPr/>
                    <a:lstStyle/>
                    <a:p>
                      <a:pPr indent="0" lvl="0" marL="0" marR="0" rtl="0" algn="ctr">
                        <a:lnSpc>
                          <a:spcPct val="100000"/>
                        </a:lnSpc>
                        <a:spcBef>
                          <a:spcPts val="0"/>
                        </a:spcBef>
                        <a:spcAft>
                          <a:spcPts val="0"/>
                        </a:spcAft>
                        <a:buClr>
                          <a:srgbClr val="FFFFFF"/>
                        </a:buClr>
                        <a:buSzPts val="2400"/>
                        <a:buFont typeface="Calibri"/>
                        <a:buNone/>
                      </a:pPr>
                      <a:r>
                        <a:rPr lang="en-US" sz="1900">
                          <a:latin typeface="Consolas"/>
                          <a:ea typeface="Consolas"/>
                          <a:cs typeface="Consolas"/>
                          <a:sym typeface="Consolas"/>
                        </a:rPr>
                        <a:t>10</a:t>
                      </a:r>
                      <a:endParaRPr sz="1900" u="none" cap="none" strike="noStrike">
                        <a:latin typeface="Consolas"/>
                        <a:ea typeface="Consolas"/>
                        <a:cs typeface="Consolas"/>
                        <a:sym typeface="Consolas"/>
                      </a:endParaRPr>
                    </a:p>
                  </a:txBody>
                  <a:tcPr marT="121900" marB="121900" marR="121875" marL="121875">
                    <a:lnL cap="flat" cmpd="sng" w="952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gradFill>
                      <a:gsLst>
                        <a:gs pos="0">
                          <a:srgbClr val="F5D0D0"/>
                        </a:gs>
                        <a:gs pos="100000">
                          <a:srgbClr val="D96868"/>
                        </a:gs>
                      </a:gsLst>
                      <a:path path="circle">
                        <a:fillToRect b="50%" l="50%" r="50%" t="50%"/>
                      </a:path>
                      <a:tileRect/>
                    </a:gradFill>
                  </a:tcPr>
                </a:tc>
              </a:tr>
            </a:tbl>
          </a:graphicData>
        </a:graphic>
      </p:graphicFrame>
      <p:sp>
        <p:nvSpPr>
          <p:cNvPr id="1616" name="Google Shape;1616;g279a4a6f3d1_0_898"/>
          <p:cNvSpPr txBox="1"/>
          <p:nvPr/>
        </p:nvSpPr>
        <p:spPr>
          <a:xfrm>
            <a:off x="648300" y="2647600"/>
            <a:ext cx="5447700" cy="8580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US" sz="2800">
                <a:solidFill>
                  <a:schemeClr val="dk1"/>
                </a:solidFill>
                <a:latin typeface="Barlow"/>
                <a:ea typeface="Barlow"/>
                <a:cs typeface="Barlow"/>
                <a:sym typeface="Barlow"/>
              </a:rPr>
              <a:t>Old Layout</a:t>
            </a:r>
            <a:endParaRPr sz="2800">
              <a:solidFill>
                <a:schemeClr val="dk1"/>
              </a:solidFill>
              <a:latin typeface="Barlow"/>
              <a:ea typeface="Barlow"/>
              <a:cs typeface="Barlow"/>
              <a:sym typeface="Barlow"/>
            </a:endParaRPr>
          </a:p>
        </p:txBody>
      </p:sp>
      <p:sp>
        <p:nvSpPr>
          <p:cNvPr id="1617" name="Google Shape;1617;g279a4a6f3d1_0_898"/>
          <p:cNvSpPr txBox="1"/>
          <p:nvPr/>
        </p:nvSpPr>
        <p:spPr>
          <a:xfrm>
            <a:off x="6273283" y="2647600"/>
            <a:ext cx="5447700" cy="8580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US" sz="2800">
                <a:solidFill>
                  <a:schemeClr val="dk1"/>
                </a:solidFill>
                <a:latin typeface="Barlow"/>
                <a:ea typeface="Barlow"/>
                <a:cs typeface="Barlow"/>
                <a:sym typeface="Barlow"/>
              </a:rPr>
              <a:t>New Layout</a:t>
            </a:r>
            <a:endParaRPr sz="2800">
              <a:solidFill>
                <a:schemeClr val="dk1"/>
              </a:solidFill>
              <a:latin typeface="Barlow"/>
              <a:ea typeface="Barlow"/>
              <a:cs typeface="Barlow"/>
              <a:sym typeface="Barlow"/>
            </a:endParaRPr>
          </a:p>
        </p:txBody>
      </p:sp>
      <p:sp>
        <p:nvSpPr>
          <p:cNvPr id="1618" name="Google Shape;1618;g279a4a6f3d1_0_898"/>
          <p:cNvSpPr txBox="1"/>
          <p:nvPr/>
        </p:nvSpPr>
        <p:spPr>
          <a:xfrm>
            <a:off x="651863" y="1905000"/>
            <a:ext cx="9253200" cy="858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100"/>
              </a:spcBef>
              <a:spcAft>
                <a:spcPts val="0"/>
              </a:spcAft>
              <a:buNone/>
            </a:pPr>
            <a:r>
              <a:rPr lang="en-US" sz="2400">
                <a:solidFill>
                  <a:schemeClr val="dk1"/>
                </a:solidFill>
                <a:latin typeface="Consolas"/>
                <a:ea typeface="Consolas"/>
                <a:cs typeface="Consolas"/>
                <a:sym typeface="Consolas"/>
              </a:rPr>
              <a:t> select * from table where col = 7</a:t>
            </a:r>
            <a:endParaRPr sz="24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g279a4a6f3d1_0_907"/>
          <p:cNvSpPr txBox="1"/>
          <p:nvPr>
            <p:ph type="title"/>
          </p:nvPr>
        </p:nvSpPr>
        <p:spPr>
          <a:xfrm>
            <a:off x="415704" y="593367"/>
            <a:ext cx="11363400" cy="76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Challenges with Z-order</a:t>
            </a:r>
            <a:endParaRPr/>
          </a:p>
        </p:txBody>
      </p:sp>
      <p:sp>
        <p:nvSpPr>
          <p:cNvPr id="1624" name="Google Shape;1624;g279a4a6f3d1_0_907"/>
          <p:cNvSpPr txBox="1"/>
          <p:nvPr>
            <p:ph idx="1" type="body"/>
          </p:nvPr>
        </p:nvSpPr>
        <p:spPr>
          <a:xfrm>
            <a:off x="415602" y="1536625"/>
            <a:ext cx="7024500" cy="4555200"/>
          </a:xfrm>
          <a:prstGeom prst="rect">
            <a:avLst/>
          </a:prstGeom>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1F2328"/>
              </a:buClr>
              <a:buSzPts val="2000"/>
              <a:buFont typeface="DM Sans"/>
              <a:buChar char="●"/>
            </a:pPr>
            <a:r>
              <a:rPr lang="en-US" sz="2000">
                <a:solidFill>
                  <a:srgbClr val="1F2328"/>
                </a:solidFill>
              </a:rPr>
              <a:t>Due to the span of the Z-Curve, some files will have min/max range equal to the full range, and data skipping can’t skip these files.</a:t>
            </a:r>
            <a:endParaRPr sz="2000">
              <a:solidFill>
                <a:srgbClr val="1F2328"/>
              </a:solidFill>
            </a:endParaRPr>
          </a:p>
          <a:p>
            <a:pPr indent="-355600" lvl="0" marL="457200" rtl="0" algn="l">
              <a:lnSpc>
                <a:spcPct val="115000"/>
              </a:lnSpc>
              <a:spcBef>
                <a:spcPts val="0"/>
              </a:spcBef>
              <a:spcAft>
                <a:spcPts val="0"/>
              </a:spcAft>
              <a:buClr>
                <a:srgbClr val="1F2328"/>
              </a:buClr>
              <a:buSzPts val="2000"/>
              <a:buFont typeface="Arial"/>
              <a:buChar char="●"/>
            </a:pPr>
            <a:r>
              <a:rPr lang="en-US" sz="2000">
                <a:solidFill>
                  <a:srgbClr val="1F2328"/>
                </a:solidFill>
              </a:rPr>
              <a:t>Any new data ingested after the OPTIMIZE ZORDER BY run is </a:t>
            </a:r>
            <a:r>
              <a:rPr b="1" lang="en-US" sz="2000">
                <a:solidFill>
                  <a:srgbClr val="1F2328"/>
                </a:solidFill>
              </a:rPr>
              <a:t>not automatically clustered</a:t>
            </a:r>
            <a:r>
              <a:rPr lang="en-US" sz="2000">
                <a:solidFill>
                  <a:srgbClr val="1F2328"/>
                </a:solidFill>
              </a:rPr>
              <a:t>, and the user needs to rerun the command to cluster the new data.</a:t>
            </a:r>
            <a:endParaRPr sz="2000">
              <a:solidFill>
                <a:srgbClr val="1F2328"/>
              </a:solidFill>
            </a:endParaRPr>
          </a:p>
          <a:p>
            <a:pPr indent="-355600" lvl="0" marL="457200" rtl="0" algn="l">
              <a:lnSpc>
                <a:spcPct val="115000"/>
              </a:lnSpc>
              <a:spcBef>
                <a:spcPts val="0"/>
              </a:spcBef>
              <a:spcAft>
                <a:spcPts val="0"/>
              </a:spcAft>
              <a:buClr>
                <a:srgbClr val="1F2328"/>
              </a:buClr>
              <a:buSzPts val="2000"/>
              <a:buFont typeface="Arial"/>
              <a:buChar char="●"/>
            </a:pPr>
            <a:r>
              <a:rPr lang="en-US" sz="2000">
                <a:solidFill>
                  <a:srgbClr val="1F2328"/>
                </a:solidFill>
              </a:rPr>
              <a:t>OPTIMIZE ZORDER BY reclusters already well-clustered data, resulting in </a:t>
            </a:r>
            <a:r>
              <a:rPr b="1" lang="en-US" sz="2000">
                <a:solidFill>
                  <a:srgbClr val="1F2328"/>
                </a:solidFill>
              </a:rPr>
              <a:t>high write amplification</a:t>
            </a:r>
            <a:r>
              <a:rPr lang="en-US" sz="2000">
                <a:solidFill>
                  <a:srgbClr val="1F2328"/>
                </a:solidFill>
              </a:rPr>
              <a:t>.</a:t>
            </a:r>
            <a:endParaRPr sz="2000">
              <a:solidFill>
                <a:srgbClr val="1F2328"/>
              </a:solidFill>
            </a:endParaRPr>
          </a:p>
          <a:p>
            <a:pPr indent="-355600" lvl="0" marL="457200" rtl="0" algn="l">
              <a:lnSpc>
                <a:spcPct val="115000"/>
              </a:lnSpc>
              <a:spcBef>
                <a:spcPts val="0"/>
              </a:spcBef>
              <a:spcAft>
                <a:spcPts val="0"/>
              </a:spcAft>
              <a:buClr>
                <a:srgbClr val="1F2328"/>
              </a:buClr>
              <a:buSzPts val="2000"/>
              <a:buFont typeface="Arial"/>
              <a:buChar char="●"/>
            </a:pPr>
            <a:r>
              <a:rPr lang="en-US" sz="2000">
                <a:solidFill>
                  <a:srgbClr val="1F2328"/>
                </a:solidFill>
              </a:rPr>
              <a:t>ZORDER BY columns are not persisted and the user is required to remember the previous ZORDER BY columns, often causing user errors if different columns are used</a:t>
            </a:r>
            <a:endParaRPr sz="2000">
              <a:solidFill>
                <a:srgbClr val="1F2328"/>
              </a:solidFill>
            </a:endParaRPr>
          </a:p>
          <a:p>
            <a:pPr indent="0" lvl="0" marL="457200" rtl="0" algn="l">
              <a:spcBef>
                <a:spcPts val="1200"/>
              </a:spcBef>
              <a:spcAft>
                <a:spcPts val="0"/>
              </a:spcAft>
              <a:buNone/>
            </a:pPr>
            <a:r>
              <a:t/>
            </a:r>
            <a:endParaRPr sz="3800"/>
          </a:p>
        </p:txBody>
      </p:sp>
      <p:grpSp>
        <p:nvGrpSpPr>
          <p:cNvPr id="1625" name="Google Shape;1625;g279a4a6f3d1_0_907"/>
          <p:cNvGrpSpPr/>
          <p:nvPr/>
        </p:nvGrpSpPr>
        <p:grpSpPr>
          <a:xfrm>
            <a:off x="7899494" y="1624825"/>
            <a:ext cx="3851055" cy="4353675"/>
            <a:chOff x="7897125" y="1624825"/>
            <a:chExt cx="3849900" cy="4353675"/>
          </a:xfrm>
        </p:grpSpPr>
        <p:pic>
          <p:nvPicPr>
            <p:cNvPr id="1626" name="Google Shape;1626;g279a4a6f3d1_0_907"/>
            <p:cNvPicPr preferRelativeResize="0"/>
            <p:nvPr/>
          </p:nvPicPr>
          <p:blipFill>
            <a:blip r:embed="rId3">
              <a:alphaModFix/>
            </a:blip>
            <a:stretch>
              <a:fillRect/>
            </a:stretch>
          </p:blipFill>
          <p:spPr>
            <a:xfrm>
              <a:off x="7897125" y="1624825"/>
              <a:ext cx="3767151" cy="4107050"/>
            </a:xfrm>
            <a:prstGeom prst="rect">
              <a:avLst/>
            </a:prstGeom>
            <a:noFill/>
            <a:ln>
              <a:noFill/>
            </a:ln>
          </p:spPr>
        </p:pic>
        <p:sp>
          <p:nvSpPr>
            <p:cNvPr id="1627" name="Google Shape;1627;g279a4a6f3d1_0_907"/>
            <p:cNvSpPr txBox="1"/>
            <p:nvPr/>
          </p:nvSpPr>
          <p:spPr>
            <a:xfrm>
              <a:off x="9278025" y="5679100"/>
              <a:ext cx="24690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DM Sans"/>
                  <a:ea typeface="DM Sans"/>
                  <a:cs typeface="DM Sans"/>
                  <a:sym typeface="DM Sans"/>
                </a:rPr>
                <a:t>Z-Curve</a:t>
              </a:r>
              <a:endParaRPr sz="2400">
                <a:solidFill>
                  <a:schemeClr val="dk1"/>
                </a:solidFill>
                <a:latin typeface="DM Sans"/>
                <a:ea typeface="DM Sans"/>
                <a:cs typeface="DM Sans"/>
                <a:sym typeface="DM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g279a4a6f3d1_0_915"/>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solidFill>
                  <a:schemeClr val="accent5"/>
                </a:solidFill>
              </a:rPr>
              <a:t>‹#›</a:t>
            </a:fld>
            <a:endParaRPr>
              <a:solidFill>
                <a:schemeClr val="accent5"/>
              </a:solidFill>
            </a:endParaRPr>
          </a:p>
        </p:txBody>
      </p:sp>
      <p:sp>
        <p:nvSpPr>
          <p:cNvPr id="1633" name="Google Shape;1633;g279a4a6f3d1_0_915"/>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Data Layout Innovations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g279a4a6f3d1_0_920"/>
          <p:cNvSpPr txBox="1"/>
          <p:nvPr>
            <p:ph type="title"/>
          </p:nvPr>
        </p:nvSpPr>
        <p:spPr>
          <a:xfrm>
            <a:off x="562233" y="401700"/>
            <a:ext cx="9585600" cy="11937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US">
                <a:solidFill>
                  <a:srgbClr val="000000"/>
                </a:solidFill>
                <a:latin typeface="DM Sans"/>
                <a:ea typeface="DM Sans"/>
                <a:cs typeface="DM Sans"/>
                <a:sym typeface="DM Sans"/>
              </a:rPr>
              <a:t>Liquid Clustering </a:t>
            </a:r>
            <a:r>
              <a:rPr lang="en-US">
                <a:solidFill>
                  <a:srgbClr val="000000"/>
                </a:solidFill>
                <a:latin typeface="DM Sans"/>
                <a:ea typeface="DM Sans"/>
                <a:cs typeface="DM Sans"/>
                <a:sym typeface="DM Sans"/>
              </a:rPr>
              <a:t>- No more partitions</a:t>
            </a:r>
            <a:endParaRPr>
              <a:solidFill>
                <a:srgbClr val="000000"/>
              </a:solidFill>
              <a:latin typeface="DM Sans"/>
              <a:ea typeface="DM Sans"/>
              <a:cs typeface="DM Sans"/>
              <a:sym typeface="DM Sans"/>
            </a:endParaRPr>
          </a:p>
          <a:p>
            <a:pPr indent="0" lvl="0" marL="0" rtl="0" algn="l">
              <a:lnSpc>
                <a:spcPct val="100000"/>
              </a:lnSpc>
              <a:spcBef>
                <a:spcPts val="0"/>
              </a:spcBef>
              <a:spcAft>
                <a:spcPts val="0"/>
              </a:spcAft>
              <a:buNone/>
            </a:pPr>
            <a:r>
              <a:t/>
            </a:r>
            <a:endParaRPr b="1" sz="1900">
              <a:solidFill>
                <a:srgbClr val="000000"/>
              </a:solidFill>
              <a:latin typeface="DM Sans"/>
              <a:ea typeface="DM Sans"/>
              <a:cs typeface="DM Sans"/>
              <a:sym typeface="DM Sans"/>
            </a:endParaRPr>
          </a:p>
        </p:txBody>
      </p:sp>
      <p:sp>
        <p:nvSpPr>
          <p:cNvPr id="1639" name="Google Shape;1639;g279a4a6f3d1_0_920"/>
          <p:cNvSpPr txBox="1"/>
          <p:nvPr>
            <p:ph idx="2" type="body"/>
          </p:nvPr>
        </p:nvSpPr>
        <p:spPr>
          <a:xfrm>
            <a:off x="944377" y="1448983"/>
            <a:ext cx="8821200" cy="4575300"/>
          </a:xfrm>
          <a:prstGeom prst="rect">
            <a:avLst/>
          </a:prstGeom>
        </p:spPr>
        <p:txBody>
          <a:bodyPr anchorCtr="0" anchor="t" bIns="0" lIns="0" spcFirstLastPara="1" rIns="0" wrap="square" tIns="0">
            <a:noAutofit/>
          </a:bodyPr>
          <a:lstStyle/>
          <a:p>
            <a:pPr indent="-368300" lvl="0" marL="457200" rtl="0" algn="l">
              <a:spcBef>
                <a:spcPts val="1100"/>
              </a:spcBef>
              <a:spcAft>
                <a:spcPts val="0"/>
              </a:spcAft>
              <a:buSzPts val="2400"/>
              <a:buChar char="●"/>
            </a:pPr>
            <a:r>
              <a:rPr lang="en-US"/>
              <a:t>Fast </a:t>
            </a:r>
            <a:endParaRPr/>
          </a:p>
          <a:p>
            <a:pPr indent="-342900" lvl="1" marL="914400" rtl="0" algn="l">
              <a:spcBef>
                <a:spcPts val="0"/>
              </a:spcBef>
              <a:spcAft>
                <a:spcPts val="0"/>
              </a:spcAft>
              <a:buSzPts val="2000"/>
              <a:buChar char="○"/>
            </a:pPr>
            <a:r>
              <a:rPr lang="en-US"/>
              <a:t>Faster writes and similar reads vs. well-tuned partitioned tables</a:t>
            </a:r>
            <a:endParaRPr/>
          </a:p>
          <a:p>
            <a:pPr indent="-368300" lvl="0" marL="457200" rtl="0" algn="l">
              <a:spcBef>
                <a:spcPts val="0"/>
              </a:spcBef>
              <a:spcAft>
                <a:spcPts val="0"/>
              </a:spcAft>
              <a:buSzPts val="2400"/>
              <a:buChar char="●"/>
            </a:pPr>
            <a:r>
              <a:rPr lang="en-US"/>
              <a:t>Self-tuning </a:t>
            </a:r>
            <a:endParaRPr/>
          </a:p>
          <a:p>
            <a:pPr indent="-342900" lvl="1" marL="914400" rtl="0" algn="l">
              <a:spcBef>
                <a:spcPts val="0"/>
              </a:spcBef>
              <a:spcAft>
                <a:spcPts val="0"/>
              </a:spcAft>
              <a:buSzPts val="2000"/>
              <a:buChar char="○"/>
            </a:pPr>
            <a:r>
              <a:rPr lang="en-US"/>
              <a:t>Avoids over- and under-partitioning</a:t>
            </a:r>
            <a:endParaRPr/>
          </a:p>
          <a:p>
            <a:pPr indent="-368300" lvl="0" marL="457200" rtl="0" algn="l">
              <a:spcBef>
                <a:spcPts val="0"/>
              </a:spcBef>
              <a:spcAft>
                <a:spcPts val="0"/>
              </a:spcAft>
              <a:buSzPts val="2400"/>
              <a:buChar char="●"/>
            </a:pPr>
            <a:r>
              <a:rPr lang="en-US"/>
              <a:t>Incremental</a:t>
            </a:r>
            <a:endParaRPr/>
          </a:p>
          <a:p>
            <a:pPr indent="-342900" lvl="1" marL="914400" rtl="0" algn="l">
              <a:spcBef>
                <a:spcPts val="0"/>
              </a:spcBef>
              <a:spcAft>
                <a:spcPts val="0"/>
              </a:spcAft>
              <a:buSzPts val="2000"/>
              <a:buChar char="○"/>
            </a:pPr>
            <a:r>
              <a:rPr lang="en-US"/>
              <a:t>Automatic partial clustering of new data</a:t>
            </a:r>
            <a:endParaRPr/>
          </a:p>
          <a:p>
            <a:pPr indent="-368300" lvl="0" marL="457200" rtl="0" algn="l">
              <a:spcBef>
                <a:spcPts val="0"/>
              </a:spcBef>
              <a:spcAft>
                <a:spcPts val="0"/>
              </a:spcAft>
              <a:buSzPts val="2400"/>
              <a:buChar char="●"/>
            </a:pPr>
            <a:r>
              <a:rPr lang="en-US"/>
              <a:t>Skew-resistant</a:t>
            </a:r>
            <a:endParaRPr/>
          </a:p>
          <a:p>
            <a:pPr indent="-342900" lvl="1" marL="914400" rtl="0" algn="l">
              <a:spcBef>
                <a:spcPts val="0"/>
              </a:spcBef>
              <a:spcAft>
                <a:spcPts val="0"/>
              </a:spcAft>
              <a:buSzPts val="2000"/>
              <a:buChar char="○"/>
            </a:pPr>
            <a:r>
              <a:rPr lang="en-US"/>
              <a:t>Produces consistent file sizes and low write amplification</a:t>
            </a:r>
            <a:endParaRPr/>
          </a:p>
          <a:p>
            <a:pPr indent="-368300" lvl="0" marL="457200" rtl="0" algn="l">
              <a:spcBef>
                <a:spcPts val="0"/>
              </a:spcBef>
              <a:spcAft>
                <a:spcPts val="0"/>
              </a:spcAft>
              <a:buSzPts val="2400"/>
              <a:buChar char="●"/>
            </a:pPr>
            <a:r>
              <a:rPr lang="en-US"/>
              <a:t>Flexible</a:t>
            </a:r>
            <a:endParaRPr/>
          </a:p>
          <a:p>
            <a:pPr indent="-342900" lvl="1" marL="914400" rtl="0" algn="l">
              <a:spcBef>
                <a:spcPts val="0"/>
              </a:spcBef>
              <a:spcAft>
                <a:spcPts val="0"/>
              </a:spcAft>
              <a:buSzPts val="2000"/>
              <a:buChar char="○"/>
            </a:pPr>
            <a:r>
              <a:rPr lang="en-US"/>
              <a:t>Want to change the clustering columns? No problem!</a:t>
            </a:r>
            <a:endParaRPr/>
          </a:p>
          <a:p>
            <a:pPr indent="-368300" lvl="0" marL="457200" rtl="0" algn="l">
              <a:spcBef>
                <a:spcPts val="0"/>
              </a:spcBef>
              <a:spcAft>
                <a:spcPts val="0"/>
              </a:spcAft>
              <a:buSzPts val="2400"/>
              <a:buChar char="●"/>
            </a:pPr>
            <a:r>
              <a:rPr lang="en-US"/>
              <a:t>Better concurrency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9">
                                            <p:txEl>
                                              <p:pRg end="10" st="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g279a4a6f3d1_0_925"/>
          <p:cNvSpPr txBox="1"/>
          <p:nvPr>
            <p:ph type="title"/>
          </p:nvPr>
        </p:nvSpPr>
        <p:spPr>
          <a:xfrm>
            <a:off x="562233" y="401700"/>
            <a:ext cx="9221400" cy="11937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US">
                <a:solidFill>
                  <a:srgbClr val="000000"/>
                </a:solidFill>
                <a:latin typeface="DM Sans"/>
                <a:ea typeface="DM Sans"/>
                <a:cs typeface="DM Sans"/>
                <a:sym typeface="DM Sans"/>
              </a:rPr>
              <a:t>Liquid clustering Usage Walkthrough</a:t>
            </a:r>
            <a:endParaRPr b="1">
              <a:solidFill>
                <a:srgbClr val="000000"/>
              </a:solidFill>
              <a:latin typeface="DM Sans"/>
              <a:ea typeface="DM Sans"/>
              <a:cs typeface="DM Sans"/>
              <a:sym typeface="DM Sans"/>
            </a:endParaRPr>
          </a:p>
        </p:txBody>
      </p:sp>
      <p:sp>
        <p:nvSpPr>
          <p:cNvPr id="1645" name="Google Shape;1645;g279a4a6f3d1_0_925"/>
          <p:cNvSpPr txBox="1"/>
          <p:nvPr>
            <p:ph idx="2" type="body"/>
          </p:nvPr>
        </p:nvSpPr>
        <p:spPr>
          <a:xfrm>
            <a:off x="562233" y="1652433"/>
            <a:ext cx="10874400" cy="490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t>Create a new Delta table with liquid clustering</a:t>
            </a:r>
            <a:br>
              <a:rPr lang="en-US" sz="2300"/>
            </a:br>
            <a:r>
              <a:rPr lang="en-US" sz="1900">
                <a:solidFill>
                  <a:srgbClr val="0000FF"/>
                </a:solidFill>
                <a:latin typeface="Barlow"/>
                <a:ea typeface="Barlow"/>
                <a:cs typeface="Barlow"/>
                <a:sym typeface="Barlow"/>
              </a:rPr>
              <a:t>CREATE [EXTERNAL] TABLE</a:t>
            </a:r>
            <a:r>
              <a:rPr lang="en-US" sz="1900">
                <a:latin typeface="Barlow"/>
                <a:ea typeface="Barlow"/>
                <a:cs typeface="Barlow"/>
                <a:sym typeface="Barlow"/>
              </a:rPr>
              <a:t> tbl (id INT, name STRING)  </a:t>
            </a:r>
            <a:r>
              <a:rPr lang="en-US" sz="1900">
                <a:solidFill>
                  <a:srgbClr val="0000FF"/>
                </a:solidFill>
                <a:latin typeface="Barlow"/>
                <a:ea typeface="Barlow"/>
                <a:cs typeface="Barlow"/>
                <a:sym typeface="Barlow"/>
              </a:rPr>
              <a:t>CLUSTER BY</a:t>
            </a:r>
            <a:r>
              <a:rPr lang="en-US" sz="1900">
                <a:latin typeface="Barlow"/>
                <a:ea typeface="Barlow"/>
                <a:cs typeface="Barlow"/>
                <a:sym typeface="Barlow"/>
                <a:extLst>
                  <a:ext uri="http://customooxmlschemas.google.com/">
                    <go:slidesCustomData xmlns:go="http://customooxmlschemas.google.com/" textRoundtripDataId="6"/>
                  </a:ext>
                </a:extLst>
              </a:rPr>
              <a:t>(id)</a:t>
            </a:r>
            <a:endParaRPr sz="1900">
              <a:latin typeface="Barlow"/>
              <a:ea typeface="Barlow"/>
              <a:cs typeface="Barlow"/>
              <a:sym typeface="Barlow"/>
            </a:endParaRPr>
          </a:p>
          <a:p>
            <a:pPr indent="0" lvl="0" marL="0" rtl="0" algn="l">
              <a:spcBef>
                <a:spcPts val="1100"/>
              </a:spcBef>
              <a:spcAft>
                <a:spcPts val="0"/>
              </a:spcAft>
              <a:buNone/>
            </a:pPr>
            <a:r>
              <a:rPr lang="en-US" sz="2300"/>
              <a:t>Change Liquid Clustering keys on existing clustered table:</a:t>
            </a:r>
            <a:endParaRPr sz="2300"/>
          </a:p>
          <a:p>
            <a:pPr indent="0" lvl="0" marL="0" rtl="0" algn="l">
              <a:spcBef>
                <a:spcPts val="0"/>
              </a:spcBef>
              <a:spcAft>
                <a:spcPts val="0"/>
              </a:spcAft>
              <a:buNone/>
            </a:pPr>
            <a:r>
              <a:rPr lang="en-US" sz="1700">
                <a:solidFill>
                  <a:srgbClr val="0000FF"/>
                </a:solidFill>
                <a:latin typeface="Barlow"/>
                <a:ea typeface="Barlow"/>
                <a:cs typeface="Barlow"/>
                <a:sym typeface="Barlow"/>
              </a:rPr>
              <a:t>ALTER TABLE</a:t>
            </a:r>
            <a:r>
              <a:rPr lang="en-US" sz="1700">
                <a:latin typeface="Barlow"/>
                <a:ea typeface="Barlow"/>
                <a:cs typeface="Barlow"/>
                <a:sym typeface="Barlow"/>
              </a:rPr>
              <a:t> tbl </a:t>
            </a:r>
            <a:r>
              <a:rPr lang="en-US" sz="1700">
                <a:solidFill>
                  <a:srgbClr val="0000FF"/>
                </a:solidFill>
                <a:latin typeface="Barlow"/>
                <a:ea typeface="Barlow"/>
                <a:cs typeface="Barlow"/>
                <a:sym typeface="Barlow"/>
              </a:rPr>
              <a:t>CLUSTER BY </a:t>
            </a:r>
            <a:r>
              <a:rPr lang="en-US" sz="1700">
                <a:latin typeface="Barlow"/>
                <a:ea typeface="Barlow"/>
                <a:cs typeface="Barlow"/>
                <a:sym typeface="Barlow"/>
              </a:rPr>
              <a:t>(name);</a:t>
            </a:r>
            <a:endParaRPr sz="1700">
              <a:latin typeface="Barlow"/>
              <a:ea typeface="Barlow"/>
              <a:cs typeface="Barlow"/>
              <a:sym typeface="Barlow"/>
            </a:endParaRPr>
          </a:p>
          <a:p>
            <a:pPr indent="0" lvl="0" marL="0" rtl="0" algn="l">
              <a:spcBef>
                <a:spcPts val="1100"/>
              </a:spcBef>
              <a:spcAft>
                <a:spcPts val="0"/>
              </a:spcAft>
              <a:buNone/>
            </a:pPr>
            <a:r>
              <a:rPr lang="en-US" sz="2300"/>
              <a:t>Clustering data in a Delta table with liquid clustering:</a:t>
            </a:r>
            <a:endParaRPr sz="2300"/>
          </a:p>
          <a:p>
            <a:pPr indent="0" lvl="0" marL="0" rtl="0" algn="l">
              <a:spcBef>
                <a:spcPts val="0"/>
              </a:spcBef>
              <a:spcAft>
                <a:spcPts val="0"/>
              </a:spcAft>
              <a:buNone/>
            </a:pPr>
            <a:r>
              <a:rPr lang="en-US" sz="1700">
                <a:solidFill>
                  <a:srgbClr val="0000FF"/>
                </a:solidFill>
                <a:latin typeface="Barlow"/>
                <a:ea typeface="Barlow"/>
                <a:cs typeface="Barlow"/>
                <a:sym typeface="Barlow"/>
              </a:rPr>
              <a:t>OPTIMIZE</a:t>
            </a:r>
            <a:r>
              <a:rPr lang="en-US" sz="1700">
                <a:latin typeface="Barlow"/>
                <a:ea typeface="Barlow"/>
                <a:cs typeface="Barlow"/>
                <a:sym typeface="Barlow"/>
              </a:rPr>
              <a:t> tbl;</a:t>
            </a:r>
            <a:endParaRPr sz="1700">
              <a:latin typeface="Barlow"/>
              <a:ea typeface="Barlow"/>
              <a:cs typeface="Barlow"/>
              <a:sym typeface="Barlow"/>
            </a:endParaRPr>
          </a:p>
          <a:p>
            <a:pPr indent="0" lvl="0" marL="0" rtl="0" algn="l">
              <a:spcBef>
                <a:spcPts val="1100"/>
              </a:spcBef>
              <a:spcAft>
                <a:spcPts val="0"/>
              </a:spcAft>
              <a:buNone/>
            </a:pPr>
            <a:r>
              <a:rPr lang="en-US" sz="2300"/>
              <a:t>What you don’t need to worry about: </a:t>
            </a:r>
            <a:endParaRPr sz="2300"/>
          </a:p>
          <a:p>
            <a:pPr indent="-450850" lvl="0" marL="609600" rtl="0" algn="l">
              <a:spcBef>
                <a:spcPts val="1100"/>
              </a:spcBef>
              <a:spcAft>
                <a:spcPts val="0"/>
              </a:spcAft>
              <a:buSzPts val="2300"/>
              <a:buChar char="●"/>
            </a:pPr>
            <a:r>
              <a:rPr lang="en-US" sz="2300"/>
              <a:t>Optimal file sizes</a:t>
            </a:r>
            <a:endParaRPr sz="2300"/>
          </a:p>
          <a:p>
            <a:pPr indent="-450850" lvl="0" marL="609600" rtl="0" algn="l">
              <a:spcBef>
                <a:spcPts val="0"/>
              </a:spcBef>
              <a:spcAft>
                <a:spcPts val="0"/>
              </a:spcAft>
              <a:buSzPts val="2300"/>
              <a:buChar char="●"/>
            </a:pPr>
            <a:r>
              <a:rPr lang="en-US" sz="2300"/>
              <a:t>Whether a column can be used as a clustering key </a:t>
            </a:r>
            <a:endParaRPr sz="2300"/>
          </a:p>
          <a:p>
            <a:pPr indent="-450850" lvl="0" marL="609600" rtl="0" algn="l">
              <a:spcBef>
                <a:spcPts val="0"/>
              </a:spcBef>
              <a:spcAft>
                <a:spcPts val="0"/>
              </a:spcAft>
              <a:buSzPts val="2300"/>
              <a:buChar char="●"/>
            </a:pPr>
            <a:r>
              <a:rPr lang="en-US" sz="2300"/>
              <a:t>Order of clustering keys</a:t>
            </a:r>
            <a:endParaRPr sz="1900">
              <a:latin typeface="Barlow"/>
              <a:ea typeface="Barlow"/>
              <a:cs typeface="Barlow"/>
              <a:sym typeface="Barlow"/>
            </a:endParaRPr>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latin typeface="Barlow"/>
              <a:ea typeface="Barlow"/>
              <a:cs typeface="Barlow"/>
              <a:sym typeface="Barlow"/>
            </a:endParaRPr>
          </a:p>
          <a:p>
            <a:pPr indent="0" lvl="0" marL="0" rtl="0" algn="l">
              <a:spcBef>
                <a:spcPts val="11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5">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9" name="Shape 1649"/>
        <p:cNvGrpSpPr/>
        <p:nvPr/>
      </p:nvGrpSpPr>
      <p:grpSpPr>
        <a:xfrm>
          <a:off x="0" y="0"/>
          <a:ext cx="0" cy="0"/>
          <a:chOff x="0" y="0"/>
          <a:chExt cx="0" cy="0"/>
        </a:xfrm>
      </p:grpSpPr>
      <p:sp>
        <p:nvSpPr>
          <p:cNvPr id="1650" name="Google Shape;1650;g279a4a6f3d1_0_930"/>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651" name="Google Shape;1651;g279a4a6f3d1_0_930"/>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Efficiently balance clustering vs. file size</a:t>
            </a:r>
            <a:endParaRPr/>
          </a:p>
        </p:txBody>
      </p:sp>
      <p:graphicFrame>
        <p:nvGraphicFramePr>
          <p:cNvPr id="1652" name="Google Shape;1652;g279a4a6f3d1_0_930"/>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653" name="Google Shape;1653;g279a4a6f3d1_0_930"/>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g279a4a6f3d1_0_930"/>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5" name="Google Shape;1655;g279a4a6f3d1_0_930"/>
          <p:cNvGrpSpPr/>
          <p:nvPr/>
        </p:nvGrpSpPr>
        <p:grpSpPr>
          <a:xfrm>
            <a:off x="2754291" y="3491013"/>
            <a:ext cx="619311" cy="262813"/>
            <a:chOff x="2409826" y="3491013"/>
            <a:chExt cx="619125" cy="262813"/>
          </a:xfrm>
        </p:grpSpPr>
        <p:sp>
          <p:nvSpPr>
            <p:cNvPr id="1656" name="Google Shape;1656;g279a4a6f3d1_0_930"/>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g279a4a6f3d1_0_930"/>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8" name="Google Shape;1658;g279a4a6f3d1_0_930"/>
          <p:cNvGrpSpPr/>
          <p:nvPr/>
        </p:nvGrpSpPr>
        <p:grpSpPr>
          <a:xfrm>
            <a:off x="4079194" y="3491013"/>
            <a:ext cx="998049" cy="262800"/>
            <a:chOff x="3925576" y="3491013"/>
            <a:chExt cx="997750" cy="262800"/>
          </a:xfrm>
        </p:grpSpPr>
        <p:sp>
          <p:nvSpPr>
            <p:cNvPr id="1659" name="Google Shape;1659;g279a4a6f3d1_0_930"/>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g279a4a6f3d1_0_930"/>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g279a4a6f3d1_0_930"/>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g279a4a6f3d1_0_930"/>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g279a4a6f3d1_0_930"/>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g279a4a6f3d1_0_930"/>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g279a4a6f3d1_0_930"/>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g279a4a6f3d1_0_930"/>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g279a4a6f3d1_0_930"/>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g279a4a6f3d1_0_930"/>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g279a4a6f3d1_0_930"/>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g279a4a6f3d1_0_930"/>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g279a4a6f3d1_0_930"/>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g279a4a6f3d1_0_930"/>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g279a4a6f3d1_0_930"/>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g279a4a6f3d1_0_930"/>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g279a4a6f3d1_0_930"/>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6" name="Google Shape;1676;g279a4a6f3d1_0_930"/>
          <p:cNvGrpSpPr/>
          <p:nvPr/>
        </p:nvGrpSpPr>
        <p:grpSpPr>
          <a:xfrm>
            <a:off x="9004267" y="1966200"/>
            <a:ext cx="1634899" cy="646500"/>
            <a:chOff x="9001566" y="1966200"/>
            <a:chExt cx="1634409" cy="646500"/>
          </a:xfrm>
        </p:grpSpPr>
        <p:sp>
          <p:nvSpPr>
            <p:cNvPr id="1677" name="Google Shape;1677;g279a4a6f3d1_0_930"/>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678" name="Google Shape;1678;g279a4a6f3d1_0_930"/>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g279a4a6f3d1_0_962"/>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684" name="Google Shape;1684;g279a4a6f3d1_0_962"/>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Efficiently balance clustering vs. file size</a:t>
            </a:r>
            <a:endParaRPr/>
          </a:p>
        </p:txBody>
      </p:sp>
      <p:graphicFrame>
        <p:nvGraphicFramePr>
          <p:cNvPr id="1685" name="Google Shape;1685;g279a4a6f3d1_0_962"/>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686" name="Google Shape;1686;g279a4a6f3d1_0_962"/>
          <p:cNvSpPr/>
          <p:nvPr/>
        </p:nvSpPr>
        <p:spPr>
          <a:xfrm>
            <a:off x="2410453" y="2913998"/>
            <a:ext cx="42942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687" name="Google Shape;1687;g279a4a6f3d1_0_962"/>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g279a4a6f3d1_0_962"/>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9" name="Google Shape;1689;g279a4a6f3d1_0_962"/>
          <p:cNvGrpSpPr/>
          <p:nvPr/>
        </p:nvGrpSpPr>
        <p:grpSpPr>
          <a:xfrm>
            <a:off x="2754291" y="3491013"/>
            <a:ext cx="619311" cy="262813"/>
            <a:chOff x="2409826" y="3491013"/>
            <a:chExt cx="619125" cy="262813"/>
          </a:xfrm>
        </p:grpSpPr>
        <p:sp>
          <p:nvSpPr>
            <p:cNvPr id="1690" name="Google Shape;1690;g279a4a6f3d1_0_962"/>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g279a4a6f3d1_0_962"/>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g279a4a6f3d1_0_962"/>
          <p:cNvGrpSpPr/>
          <p:nvPr/>
        </p:nvGrpSpPr>
        <p:grpSpPr>
          <a:xfrm>
            <a:off x="4079194" y="3491013"/>
            <a:ext cx="998049" cy="262800"/>
            <a:chOff x="3925576" y="3491013"/>
            <a:chExt cx="997750" cy="262800"/>
          </a:xfrm>
        </p:grpSpPr>
        <p:sp>
          <p:nvSpPr>
            <p:cNvPr id="1693" name="Google Shape;1693;g279a4a6f3d1_0_962"/>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g279a4a6f3d1_0_962"/>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g279a4a6f3d1_0_962"/>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6" name="Google Shape;1696;g279a4a6f3d1_0_962"/>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g279a4a6f3d1_0_962"/>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g279a4a6f3d1_0_962"/>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g279a4a6f3d1_0_962"/>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g279a4a6f3d1_0_962"/>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g279a4a6f3d1_0_962"/>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g279a4a6f3d1_0_962"/>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g279a4a6f3d1_0_962"/>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g279a4a6f3d1_0_962"/>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g279a4a6f3d1_0_962"/>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g279a4a6f3d1_0_962"/>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g279a4a6f3d1_0_962"/>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g279a4a6f3d1_0_962"/>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g279a4a6f3d1_0_962"/>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g279a4a6f3d1_0_962"/>
          <p:cNvGrpSpPr/>
          <p:nvPr/>
        </p:nvGrpSpPr>
        <p:grpSpPr>
          <a:xfrm>
            <a:off x="9004267" y="1966200"/>
            <a:ext cx="1634899" cy="646500"/>
            <a:chOff x="9001566" y="1966200"/>
            <a:chExt cx="1634409" cy="646500"/>
          </a:xfrm>
        </p:grpSpPr>
        <p:sp>
          <p:nvSpPr>
            <p:cNvPr id="1711" name="Google Shape;1711;g279a4a6f3d1_0_962"/>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12" name="Google Shape;1712;g279a4a6f3d1_0_962"/>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g279a4a6f3d1_0_962"/>
          <p:cNvGrpSpPr/>
          <p:nvPr/>
        </p:nvGrpSpPr>
        <p:grpSpPr>
          <a:xfrm>
            <a:off x="6578893" y="2746969"/>
            <a:ext cx="5204992" cy="786300"/>
            <a:chOff x="-367843" y="6001972"/>
            <a:chExt cx="5214900" cy="786300"/>
          </a:xfrm>
        </p:grpSpPr>
        <p:sp>
          <p:nvSpPr>
            <p:cNvPr id="1714" name="Google Shape;1714;g279a4a6f3d1_0_962"/>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15" name="Google Shape;1715;g279a4a6f3d1_0_962"/>
            <p:cNvCxnSpPr>
              <a:stCxn id="1714"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g279a4a6f3d1_0_998"/>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721" name="Google Shape;1721;g279a4a6f3d1_0_998"/>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Efficiently balance clustering vs. file size</a:t>
            </a:r>
            <a:endParaRPr/>
          </a:p>
        </p:txBody>
      </p:sp>
      <p:graphicFrame>
        <p:nvGraphicFramePr>
          <p:cNvPr id="1722" name="Google Shape;1722;g279a4a6f3d1_0_998"/>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723" name="Google Shape;1723;g279a4a6f3d1_0_998"/>
          <p:cNvSpPr/>
          <p:nvPr/>
        </p:nvSpPr>
        <p:spPr>
          <a:xfrm>
            <a:off x="2410453" y="2913998"/>
            <a:ext cx="42942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724" name="Google Shape;1724;g279a4a6f3d1_0_998"/>
          <p:cNvGrpSpPr/>
          <p:nvPr/>
        </p:nvGrpSpPr>
        <p:grpSpPr>
          <a:xfrm>
            <a:off x="2754291" y="3491013"/>
            <a:ext cx="619311" cy="262813"/>
            <a:chOff x="2409826" y="3491013"/>
            <a:chExt cx="619125" cy="262813"/>
          </a:xfrm>
        </p:grpSpPr>
        <p:sp>
          <p:nvSpPr>
            <p:cNvPr id="1725" name="Google Shape;1725;g279a4a6f3d1_0_998"/>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g279a4a6f3d1_0_998"/>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g279a4a6f3d1_0_998"/>
          <p:cNvGrpSpPr/>
          <p:nvPr/>
        </p:nvGrpSpPr>
        <p:grpSpPr>
          <a:xfrm>
            <a:off x="4079194" y="3491013"/>
            <a:ext cx="998049" cy="262800"/>
            <a:chOff x="3925576" y="3491013"/>
            <a:chExt cx="997750" cy="262800"/>
          </a:xfrm>
        </p:grpSpPr>
        <p:sp>
          <p:nvSpPr>
            <p:cNvPr id="1728" name="Google Shape;1728;g279a4a6f3d1_0_998"/>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g279a4a6f3d1_0_998"/>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g279a4a6f3d1_0_998"/>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1" name="Google Shape;1731;g279a4a6f3d1_0_998"/>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g279a4a6f3d1_0_998"/>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g279a4a6f3d1_0_998"/>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g279a4a6f3d1_0_998"/>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g279a4a6f3d1_0_998"/>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g279a4a6f3d1_0_998"/>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g279a4a6f3d1_0_998"/>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g279a4a6f3d1_0_998"/>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g279a4a6f3d1_0_998"/>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g279a4a6f3d1_0_998"/>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1" name="Google Shape;1741;g279a4a6f3d1_0_998"/>
          <p:cNvGrpSpPr/>
          <p:nvPr/>
        </p:nvGrpSpPr>
        <p:grpSpPr>
          <a:xfrm>
            <a:off x="9004267" y="1966200"/>
            <a:ext cx="1634899" cy="646500"/>
            <a:chOff x="9001566" y="1966200"/>
            <a:chExt cx="1634409" cy="646500"/>
          </a:xfrm>
        </p:grpSpPr>
        <p:sp>
          <p:nvSpPr>
            <p:cNvPr id="1742" name="Google Shape;1742;g279a4a6f3d1_0_998"/>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43" name="Google Shape;1743;g279a4a6f3d1_0_998"/>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g279a4a6f3d1_0_998"/>
          <p:cNvGrpSpPr/>
          <p:nvPr/>
        </p:nvGrpSpPr>
        <p:grpSpPr>
          <a:xfrm>
            <a:off x="6578893" y="2746969"/>
            <a:ext cx="5204992" cy="786300"/>
            <a:chOff x="-367843" y="6001972"/>
            <a:chExt cx="5214900" cy="786300"/>
          </a:xfrm>
        </p:grpSpPr>
        <p:sp>
          <p:nvSpPr>
            <p:cNvPr id="1745" name="Google Shape;1745;g279a4a6f3d1_0_998"/>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46" name="Google Shape;1746;g279a4a6f3d1_0_998"/>
            <p:cNvCxnSpPr>
              <a:stCxn id="1745"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47" name="Google Shape;1747;g279a4a6f3d1_0_998"/>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g279a4a6f3d1_0_998"/>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139"/>
        </a:solidFill>
      </p:bgPr>
    </p:bg>
    <p:spTree>
      <p:nvGrpSpPr>
        <p:cNvPr id="696" name="Shape 696"/>
        <p:cNvGrpSpPr/>
        <p:nvPr/>
      </p:nvGrpSpPr>
      <p:grpSpPr>
        <a:xfrm>
          <a:off x="0" y="0"/>
          <a:ext cx="0" cy="0"/>
          <a:chOff x="0" y="0"/>
          <a:chExt cx="0" cy="0"/>
        </a:xfrm>
      </p:grpSpPr>
      <p:sp>
        <p:nvSpPr>
          <p:cNvPr id="697" name="Google Shape;697;g279a4a6f3d1_0_27"/>
          <p:cNvSpPr txBox="1"/>
          <p:nvPr>
            <p:ph idx="4294967295" type="title"/>
          </p:nvPr>
        </p:nvSpPr>
        <p:spPr>
          <a:xfrm>
            <a:off x="457200" y="352093"/>
            <a:ext cx="11256300" cy="996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100">
                <a:solidFill>
                  <a:srgbClr val="3A3838"/>
                </a:solidFill>
              </a:rPr>
              <a:t>Delta Lake Key Features</a:t>
            </a:r>
            <a:endParaRPr sz="4100">
              <a:solidFill>
                <a:srgbClr val="3A3838"/>
              </a:solidFill>
            </a:endParaRPr>
          </a:p>
        </p:txBody>
      </p:sp>
      <p:sp>
        <p:nvSpPr>
          <p:cNvPr id="698" name="Google Shape;698;g279a4a6f3d1_0_27"/>
          <p:cNvSpPr txBox="1"/>
          <p:nvPr/>
        </p:nvSpPr>
        <p:spPr>
          <a:xfrm>
            <a:off x="6131500" y="2225250"/>
            <a:ext cx="2435100" cy="150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2"/>
                </a:solidFill>
                <a:latin typeface="DM Sans"/>
                <a:ea typeface="DM Sans"/>
                <a:cs typeface="DM Sans"/>
                <a:sym typeface="DM Sans"/>
              </a:rPr>
              <a:t>Time Travel</a:t>
            </a:r>
            <a:endParaRPr sz="19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US" sz="1500">
                <a:solidFill>
                  <a:schemeClr val="dk1"/>
                </a:solidFill>
                <a:latin typeface="DM Sans"/>
                <a:ea typeface="DM Sans"/>
                <a:cs typeface="DM Sans"/>
                <a:sym typeface="DM Sans"/>
              </a:rPr>
              <a:t>Access/revert to earlier versions of data for audits, rollbacks, or reproduce </a:t>
            </a:r>
            <a:endParaRPr sz="1500">
              <a:solidFill>
                <a:schemeClr val="dk1"/>
              </a:solidFill>
              <a:latin typeface="DM Sans"/>
              <a:ea typeface="DM Sans"/>
              <a:cs typeface="DM Sans"/>
              <a:sym typeface="DM Sans"/>
            </a:endParaRPr>
          </a:p>
        </p:txBody>
      </p:sp>
      <p:sp>
        <p:nvSpPr>
          <p:cNvPr id="699" name="Google Shape;699;g279a4a6f3d1_0_27"/>
          <p:cNvSpPr txBox="1"/>
          <p:nvPr/>
        </p:nvSpPr>
        <p:spPr>
          <a:xfrm>
            <a:off x="558400" y="2225250"/>
            <a:ext cx="2435100" cy="150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2"/>
                </a:solidFill>
                <a:latin typeface="DM Sans"/>
                <a:ea typeface="DM Sans"/>
                <a:cs typeface="DM Sans"/>
                <a:sym typeface="DM Sans"/>
              </a:rPr>
              <a:t>ACID Transactions</a:t>
            </a:r>
            <a:endParaRPr sz="19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US" sz="1500">
                <a:solidFill>
                  <a:schemeClr val="dk1"/>
                </a:solidFill>
                <a:latin typeface="DM Sans"/>
                <a:ea typeface="DM Sans"/>
                <a:cs typeface="DM Sans"/>
                <a:sym typeface="DM Sans"/>
              </a:rPr>
              <a:t>Protect your data with serializability, the strongest level of isolation. </a:t>
            </a:r>
            <a:endParaRPr sz="1500">
              <a:solidFill>
                <a:schemeClr val="dk1"/>
              </a:solidFill>
              <a:latin typeface="DM Sans"/>
              <a:ea typeface="DM Sans"/>
              <a:cs typeface="DM Sans"/>
              <a:sym typeface="DM Sans"/>
            </a:endParaRPr>
          </a:p>
        </p:txBody>
      </p:sp>
      <p:sp>
        <p:nvSpPr>
          <p:cNvPr id="700" name="Google Shape;700;g279a4a6f3d1_0_27"/>
          <p:cNvSpPr txBox="1"/>
          <p:nvPr/>
        </p:nvSpPr>
        <p:spPr>
          <a:xfrm>
            <a:off x="3344950" y="2225250"/>
            <a:ext cx="2435100" cy="150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2"/>
                </a:solidFill>
                <a:latin typeface="DM Sans"/>
                <a:ea typeface="DM Sans"/>
                <a:cs typeface="DM Sans"/>
                <a:sym typeface="DM Sans"/>
              </a:rPr>
              <a:t>Scalable Metadata</a:t>
            </a:r>
            <a:endParaRPr sz="19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US" sz="1500">
                <a:solidFill>
                  <a:schemeClr val="dk1"/>
                </a:solidFill>
                <a:latin typeface="DM Sans"/>
                <a:ea typeface="DM Sans"/>
                <a:cs typeface="DM Sans"/>
                <a:sym typeface="DM Sans"/>
              </a:rPr>
              <a:t>Handle petabyte-scale tables with billions of partitions and files at ease</a:t>
            </a:r>
            <a:endParaRPr sz="1500">
              <a:solidFill>
                <a:schemeClr val="dk1"/>
              </a:solidFill>
              <a:latin typeface="DM Sans"/>
              <a:ea typeface="DM Sans"/>
              <a:cs typeface="DM Sans"/>
              <a:sym typeface="DM Sans"/>
            </a:endParaRPr>
          </a:p>
        </p:txBody>
      </p:sp>
      <p:sp>
        <p:nvSpPr>
          <p:cNvPr id="701" name="Google Shape;701;g279a4a6f3d1_0_27"/>
          <p:cNvSpPr txBox="1"/>
          <p:nvPr/>
        </p:nvSpPr>
        <p:spPr>
          <a:xfrm>
            <a:off x="558400" y="4809200"/>
            <a:ext cx="2435100" cy="15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2"/>
                </a:solidFill>
                <a:latin typeface="DM Sans"/>
                <a:ea typeface="DM Sans"/>
                <a:cs typeface="DM Sans"/>
                <a:sym typeface="DM Sans"/>
              </a:rPr>
              <a:t>Unified Batch/Streaming</a:t>
            </a:r>
            <a:endParaRPr sz="19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US" sz="1500">
                <a:solidFill>
                  <a:schemeClr val="dk1"/>
                </a:solidFill>
                <a:latin typeface="DM Sans"/>
                <a:ea typeface="DM Sans"/>
                <a:cs typeface="DM Sans"/>
                <a:sym typeface="DM Sans"/>
              </a:rPr>
              <a:t>Exactly once semantics ingestion to backfill to interactive queries</a:t>
            </a:r>
            <a:endParaRPr sz="1500">
              <a:solidFill>
                <a:schemeClr val="dk1"/>
              </a:solidFill>
              <a:latin typeface="DM Sans"/>
              <a:ea typeface="DM Sans"/>
              <a:cs typeface="DM Sans"/>
              <a:sym typeface="DM Sans"/>
            </a:endParaRPr>
          </a:p>
        </p:txBody>
      </p:sp>
      <p:sp>
        <p:nvSpPr>
          <p:cNvPr id="702" name="Google Shape;702;g279a4a6f3d1_0_27"/>
          <p:cNvSpPr txBox="1"/>
          <p:nvPr/>
        </p:nvSpPr>
        <p:spPr>
          <a:xfrm>
            <a:off x="3344950" y="4809200"/>
            <a:ext cx="2435100" cy="126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2"/>
                </a:solidFill>
                <a:latin typeface="DM Sans"/>
                <a:ea typeface="DM Sans"/>
                <a:cs typeface="DM Sans"/>
                <a:sym typeface="DM Sans"/>
              </a:rPr>
              <a:t>Schema Evolution / Enforcement</a:t>
            </a:r>
            <a:endParaRPr sz="19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US" sz="1500">
                <a:solidFill>
                  <a:schemeClr val="dk1"/>
                </a:solidFill>
                <a:latin typeface="DM Sans"/>
                <a:ea typeface="DM Sans"/>
                <a:cs typeface="DM Sans"/>
                <a:sym typeface="DM Sans"/>
              </a:rPr>
              <a:t>Prevent bad data from causing data corruption </a:t>
            </a:r>
            <a:endParaRPr sz="1500">
              <a:solidFill>
                <a:schemeClr val="dk1"/>
              </a:solidFill>
              <a:latin typeface="DM Sans"/>
              <a:ea typeface="DM Sans"/>
              <a:cs typeface="DM Sans"/>
              <a:sym typeface="DM Sans"/>
            </a:endParaRPr>
          </a:p>
        </p:txBody>
      </p:sp>
      <p:sp>
        <p:nvSpPr>
          <p:cNvPr id="703" name="Google Shape;703;g279a4a6f3d1_0_27"/>
          <p:cNvSpPr txBox="1"/>
          <p:nvPr/>
        </p:nvSpPr>
        <p:spPr>
          <a:xfrm>
            <a:off x="6131500" y="4857634"/>
            <a:ext cx="2435100" cy="12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2"/>
                </a:solidFill>
                <a:latin typeface="DM Sans"/>
                <a:ea typeface="DM Sans"/>
                <a:cs typeface="DM Sans"/>
                <a:sym typeface="DM Sans"/>
              </a:rPr>
              <a:t>Audit History</a:t>
            </a:r>
            <a:endParaRPr sz="19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US" sz="1500">
                <a:solidFill>
                  <a:schemeClr val="dk1"/>
                </a:solidFill>
                <a:latin typeface="DM Sans"/>
                <a:ea typeface="DM Sans"/>
                <a:cs typeface="DM Sans"/>
                <a:sym typeface="DM Sans"/>
              </a:rPr>
              <a:t>Delta Lake log all change details providing a full audit trail </a:t>
            </a:r>
            <a:endParaRPr sz="1500">
              <a:solidFill>
                <a:schemeClr val="dk1"/>
              </a:solidFill>
              <a:latin typeface="DM Sans"/>
              <a:ea typeface="DM Sans"/>
              <a:cs typeface="DM Sans"/>
              <a:sym typeface="DM Sans"/>
            </a:endParaRPr>
          </a:p>
        </p:txBody>
      </p:sp>
      <p:sp>
        <p:nvSpPr>
          <p:cNvPr id="704" name="Google Shape;704;g279a4a6f3d1_0_27"/>
          <p:cNvSpPr txBox="1"/>
          <p:nvPr/>
        </p:nvSpPr>
        <p:spPr>
          <a:xfrm>
            <a:off x="9098001" y="2255946"/>
            <a:ext cx="2435100" cy="150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2"/>
                </a:solidFill>
                <a:latin typeface="DM Sans"/>
                <a:ea typeface="DM Sans"/>
                <a:cs typeface="DM Sans"/>
                <a:sym typeface="DM Sans"/>
              </a:rPr>
              <a:t>DML Operations</a:t>
            </a:r>
            <a:endParaRPr sz="19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US" sz="1500">
                <a:solidFill>
                  <a:schemeClr val="dk1"/>
                </a:solidFill>
                <a:latin typeface="DM Sans"/>
                <a:ea typeface="DM Sans"/>
                <a:cs typeface="DM Sans"/>
                <a:sym typeface="DM Sans"/>
              </a:rPr>
              <a:t>SQL, Scala/Java and Python APIs to merge, update and delete datasets </a:t>
            </a:r>
            <a:endParaRPr sz="1500">
              <a:solidFill>
                <a:schemeClr val="dk1"/>
              </a:solidFill>
              <a:latin typeface="DM Sans"/>
              <a:ea typeface="DM Sans"/>
              <a:cs typeface="DM Sans"/>
              <a:sym typeface="DM Sans"/>
            </a:endParaRPr>
          </a:p>
        </p:txBody>
      </p:sp>
      <p:sp>
        <p:nvSpPr>
          <p:cNvPr id="705" name="Google Shape;705;g279a4a6f3d1_0_2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706" name="Google Shape;706;g279a4a6f3d1_0_27"/>
          <p:cNvSpPr txBox="1"/>
          <p:nvPr/>
        </p:nvSpPr>
        <p:spPr>
          <a:xfrm>
            <a:off x="9098001" y="4866794"/>
            <a:ext cx="2435100" cy="123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dk2"/>
                </a:solidFill>
                <a:latin typeface="DM Sans"/>
                <a:ea typeface="DM Sans"/>
                <a:cs typeface="DM Sans"/>
                <a:sym typeface="DM Sans"/>
              </a:rPr>
              <a:t>Open Source </a:t>
            </a:r>
            <a:endParaRPr sz="19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US" sz="1500">
                <a:solidFill>
                  <a:schemeClr val="dk1"/>
                </a:solidFill>
                <a:latin typeface="DM Sans"/>
                <a:ea typeface="DM Sans"/>
                <a:cs typeface="DM Sans"/>
                <a:sym typeface="DM Sans"/>
              </a:rPr>
              <a:t>Community driven, open standards, open protocol, open discussions</a:t>
            </a:r>
            <a:endParaRPr sz="1500">
              <a:solidFill>
                <a:schemeClr val="dk1"/>
              </a:solidFill>
              <a:latin typeface="DM Sans"/>
              <a:ea typeface="DM Sans"/>
              <a:cs typeface="DM Sans"/>
              <a:sym typeface="DM Sans"/>
            </a:endParaRPr>
          </a:p>
        </p:txBody>
      </p:sp>
      <p:pic>
        <p:nvPicPr>
          <p:cNvPr id="707" name="Google Shape;707;g279a4a6f3d1_0_27"/>
          <p:cNvPicPr preferRelativeResize="0"/>
          <p:nvPr/>
        </p:nvPicPr>
        <p:blipFill rotWithShape="1">
          <a:blip r:embed="rId3">
            <a:alphaModFix/>
          </a:blip>
          <a:srcRect b="0" l="0" r="0" t="0"/>
          <a:stretch/>
        </p:blipFill>
        <p:spPr>
          <a:xfrm>
            <a:off x="9943225" y="4058140"/>
            <a:ext cx="744464" cy="744458"/>
          </a:xfrm>
          <a:prstGeom prst="rect">
            <a:avLst/>
          </a:prstGeom>
          <a:noFill/>
          <a:ln>
            <a:noFill/>
          </a:ln>
        </p:spPr>
      </p:pic>
      <p:pic>
        <p:nvPicPr>
          <p:cNvPr id="708" name="Google Shape;708;g279a4a6f3d1_0_27"/>
          <p:cNvPicPr preferRelativeResize="0"/>
          <p:nvPr/>
        </p:nvPicPr>
        <p:blipFill rotWithShape="1">
          <a:blip r:embed="rId4">
            <a:alphaModFix/>
          </a:blip>
          <a:srcRect b="0" l="0" r="0" t="0"/>
          <a:stretch/>
        </p:blipFill>
        <p:spPr>
          <a:xfrm>
            <a:off x="9924369" y="1438587"/>
            <a:ext cx="782185" cy="782185"/>
          </a:xfrm>
          <a:prstGeom prst="rect">
            <a:avLst/>
          </a:prstGeom>
          <a:noFill/>
          <a:ln>
            <a:noFill/>
          </a:ln>
        </p:spPr>
      </p:pic>
      <p:pic>
        <p:nvPicPr>
          <p:cNvPr id="709" name="Google Shape;709;g279a4a6f3d1_0_27"/>
          <p:cNvPicPr preferRelativeResize="0"/>
          <p:nvPr/>
        </p:nvPicPr>
        <p:blipFill rotWithShape="1">
          <a:blip r:embed="rId5">
            <a:alphaModFix/>
          </a:blip>
          <a:srcRect b="0" l="0" r="0" t="0"/>
          <a:stretch/>
        </p:blipFill>
        <p:spPr>
          <a:xfrm>
            <a:off x="1384770" y="4039312"/>
            <a:ext cx="782185" cy="782185"/>
          </a:xfrm>
          <a:prstGeom prst="rect">
            <a:avLst/>
          </a:prstGeom>
          <a:noFill/>
          <a:ln>
            <a:noFill/>
          </a:ln>
        </p:spPr>
      </p:pic>
      <p:pic>
        <p:nvPicPr>
          <p:cNvPr id="710" name="Google Shape;710;g279a4a6f3d1_0_27"/>
          <p:cNvPicPr preferRelativeResize="0"/>
          <p:nvPr/>
        </p:nvPicPr>
        <p:blipFill rotWithShape="1">
          <a:blip r:embed="rId6">
            <a:alphaModFix/>
          </a:blip>
          <a:srcRect b="0" l="0" r="0" t="0"/>
          <a:stretch/>
        </p:blipFill>
        <p:spPr>
          <a:xfrm>
            <a:off x="1285204" y="1438587"/>
            <a:ext cx="782185" cy="782185"/>
          </a:xfrm>
          <a:prstGeom prst="rect">
            <a:avLst/>
          </a:prstGeom>
          <a:noFill/>
          <a:ln>
            <a:noFill/>
          </a:ln>
        </p:spPr>
      </p:pic>
      <p:pic>
        <p:nvPicPr>
          <p:cNvPr id="711" name="Google Shape;711;g279a4a6f3d1_0_27"/>
          <p:cNvPicPr preferRelativeResize="0"/>
          <p:nvPr/>
        </p:nvPicPr>
        <p:blipFill rotWithShape="1">
          <a:blip r:embed="rId7">
            <a:alphaModFix/>
          </a:blip>
          <a:srcRect b="0" l="0" r="0" t="0"/>
          <a:stretch/>
        </p:blipFill>
        <p:spPr>
          <a:xfrm>
            <a:off x="7034114" y="4039306"/>
            <a:ext cx="782185" cy="782185"/>
          </a:xfrm>
          <a:prstGeom prst="rect">
            <a:avLst/>
          </a:prstGeom>
          <a:noFill/>
          <a:ln>
            <a:noFill/>
          </a:ln>
        </p:spPr>
      </p:pic>
      <p:pic>
        <p:nvPicPr>
          <p:cNvPr id="712" name="Google Shape;712;g279a4a6f3d1_0_27"/>
          <p:cNvPicPr preferRelativeResize="0"/>
          <p:nvPr/>
        </p:nvPicPr>
        <p:blipFill rotWithShape="1">
          <a:blip r:embed="rId8">
            <a:alphaModFix/>
          </a:blip>
          <a:srcRect b="0" l="0" r="0" t="0"/>
          <a:stretch/>
        </p:blipFill>
        <p:spPr>
          <a:xfrm>
            <a:off x="6957896" y="1438581"/>
            <a:ext cx="782185" cy="782185"/>
          </a:xfrm>
          <a:prstGeom prst="rect">
            <a:avLst/>
          </a:prstGeom>
          <a:noFill/>
          <a:ln>
            <a:noFill/>
          </a:ln>
        </p:spPr>
      </p:pic>
      <p:pic>
        <p:nvPicPr>
          <p:cNvPr id="713" name="Google Shape;713;g279a4a6f3d1_0_27"/>
          <p:cNvPicPr preferRelativeResize="0"/>
          <p:nvPr/>
        </p:nvPicPr>
        <p:blipFill rotWithShape="1">
          <a:blip r:embed="rId9">
            <a:alphaModFix/>
          </a:blip>
          <a:srcRect b="0" l="0" r="0" t="0"/>
          <a:stretch/>
        </p:blipFill>
        <p:spPr>
          <a:xfrm>
            <a:off x="4190189" y="4058178"/>
            <a:ext cx="744464" cy="744458"/>
          </a:xfrm>
          <a:prstGeom prst="rect">
            <a:avLst/>
          </a:prstGeom>
          <a:noFill/>
          <a:ln>
            <a:noFill/>
          </a:ln>
        </p:spPr>
      </p:pic>
      <p:pic>
        <p:nvPicPr>
          <p:cNvPr id="714" name="Google Shape;714;g279a4a6f3d1_0_27"/>
          <p:cNvPicPr preferRelativeResize="0"/>
          <p:nvPr/>
        </p:nvPicPr>
        <p:blipFill rotWithShape="1">
          <a:blip r:embed="rId10">
            <a:alphaModFix/>
          </a:blip>
          <a:srcRect b="0" l="0" r="0" t="0"/>
          <a:stretch/>
        </p:blipFill>
        <p:spPr>
          <a:xfrm>
            <a:off x="4190171" y="1511444"/>
            <a:ext cx="744479" cy="74451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g279a4a6f3d1_0_1030"/>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754" name="Google Shape;1754;g279a4a6f3d1_0_1030"/>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Efficiently balance clustering vs. file size</a:t>
            </a:r>
            <a:endParaRPr/>
          </a:p>
        </p:txBody>
      </p:sp>
      <p:graphicFrame>
        <p:nvGraphicFramePr>
          <p:cNvPr id="1755" name="Google Shape;1755;g279a4a6f3d1_0_1030"/>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756" name="Google Shape;1756;g279a4a6f3d1_0_1030"/>
          <p:cNvSpPr/>
          <p:nvPr/>
        </p:nvSpPr>
        <p:spPr>
          <a:xfrm>
            <a:off x="2410453" y="2913998"/>
            <a:ext cx="42942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757" name="Google Shape;1757;g279a4a6f3d1_0_1030"/>
          <p:cNvGrpSpPr/>
          <p:nvPr/>
        </p:nvGrpSpPr>
        <p:grpSpPr>
          <a:xfrm>
            <a:off x="2754291" y="3491013"/>
            <a:ext cx="619311" cy="262813"/>
            <a:chOff x="2409826" y="3491013"/>
            <a:chExt cx="619125" cy="262813"/>
          </a:xfrm>
        </p:grpSpPr>
        <p:sp>
          <p:nvSpPr>
            <p:cNvPr id="1758" name="Google Shape;1758;g279a4a6f3d1_0_1030"/>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g279a4a6f3d1_0_1030"/>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g279a4a6f3d1_0_1030"/>
          <p:cNvGrpSpPr/>
          <p:nvPr/>
        </p:nvGrpSpPr>
        <p:grpSpPr>
          <a:xfrm>
            <a:off x="4079194" y="3491013"/>
            <a:ext cx="998049" cy="262800"/>
            <a:chOff x="3925576" y="3491013"/>
            <a:chExt cx="997750" cy="262800"/>
          </a:xfrm>
        </p:grpSpPr>
        <p:sp>
          <p:nvSpPr>
            <p:cNvPr id="1761" name="Google Shape;1761;g279a4a6f3d1_0_1030"/>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g279a4a6f3d1_0_1030"/>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g279a4a6f3d1_0_1030"/>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4" name="Google Shape;1764;g279a4a6f3d1_0_1030"/>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g279a4a6f3d1_0_1030"/>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g279a4a6f3d1_0_1030"/>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g279a4a6f3d1_0_1030"/>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g279a4a6f3d1_0_1030"/>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g279a4a6f3d1_0_1030"/>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g279a4a6f3d1_0_1030"/>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g279a4a6f3d1_0_1030"/>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g279a4a6f3d1_0_1030"/>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g279a4a6f3d1_0_1030"/>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4" name="Google Shape;1774;g279a4a6f3d1_0_1030"/>
          <p:cNvGrpSpPr/>
          <p:nvPr/>
        </p:nvGrpSpPr>
        <p:grpSpPr>
          <a:xfrm>
            <a:off x="9004267" y="1966200"/>
            <a:ext cx="1634899" cy="646500"/>
            <a:chOff x="9001566" y="1966200"/>
            <a:chExt cx="1634409" cy="646500"/>
          </a:xfrm>
        </p:grpSpPr>
        <p:sp>
          <p:nvSpPr>
            <p:cNvPr id="1775" name="Google Shape;1775;g279a4a6f3d1_0_1030"/>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76" name="Google Shape;1776;g279a4a6f3d1_0_1030"/>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g279a4a6f3d1_0_1030"/>
          <p:cNvGrpSpPr/>
          <p:nvPr/>
        </p:nvGrpSpPr>
        <p:grpSpPr>
          <a:xfrm>
            <a:off x="6578893" y="2746969"/>
            <a:ext cx="5204992" cy="786300"/>
            <a:chOff x="-367843" y="6001972"/>
            <a:chExt cx="5214900" cy="786300"/>
          </a:xfrm>
        </p:grpSpPr>
        <p:sp>
          <p:nvSpPr>
            <p:cNvPr id="1778" name="Google Shape;1778;g279a4a6f3d1_0_1030"/>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79" name="Google Shape;1779;g279a4a6f3d1_0_1030"/>
            <p:cNvCxnSpPr>
              <a:stCxn id="1778"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80" name="Google Shape;1780;g279a4a6f3d1_0_1030"/>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g279a4a6f3d1_0_1030"/>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2" name="Google Shape;1782;g279a4a6f3d1_0_1030"/>
          <p:cNvGrpSpPr/>
          <p:nvPr/>
        </p:nvGrpSpPr>
        <p:grpSpPr>
          <a:xfrm>
            <a:off x="6578893" y="4170969"/>
            <a:ext cx="5204992" cy="786300"/>
            <a:chOff x="-367843" y="6001972"/>
            <a:chExt cx="5214900" cy="786300"/>
          </a:xfrm>
        </p:grpSpPr>
        <p:sp>
          <p:nvSpPr>
            <p:cNvPr id="1783" name="Google Shape;1783;g279a4a6f3d1_0_1030"/>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784" name="Google Shape;1784;g279a4a6f3d1_0_1030"/>
            <p:cNvCxnSpPr>
              <a:stCxn id="1783"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85" name="Google Shape;1785;g279a4a6f3d1_0_1030"/>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g279a4a6f3d1_0_1066"/>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791" name="Google Shape;1791;g279a4a6f3d1_0_1066"/>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Efficiently balance clustering vs. file size</a:t>
            </a:r>
            <a:endParaRPr/>
          </a:p>
        </p:txBody>
      </p:sp>
      <p:graphicFrame>
        <p:nvGraphicFramePr>
          <p:cNvPr id="1792" name="Google Shape;1792;g279a4a6f3d1_0_1066"/>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793" name="Google Shape;1793;g279a4a6f3d1_0_1066"/>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g279a4a6f3d1_0_1066"/>
          <p:cNvSpPr/>
          <p:nvPr/>
        </p:nvSpPr>
        <p:spPr>
          <a:xfrm>
            <a:off x="2410453" y="2913998"/>
            <a:ext cx="42942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795" name="Google Shape;1795;g279a4a6f3d1_0_1066"/>
          <p:cNvGrpSpPr/>
          <p:nvPr/>
        </p:nvGrpSpPr>
        <p:grpSpPr>
          <a:xfrm>
            <a:off x="2754291" y="3491013"/>
            <a:ext cx="619311" cy="262813"/>
            <a:chOff x="2409826" y="3491013"/>
            <a:chExt cx="619125" cy="262813"/>
          </a:xfrm>
        </p:grpSpPr>
        <p:sp>
          <p:nvSpPr>
            <p:cNvPr id="1796" name="Google Shape;1796;g279a4a6f3d1_0_1066"/>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g279a4a6f3d1_0_1066"/>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g279a4a6f3d1_0_1066"/>
          <p:cNvGrpSpPr/>
          <p:nvPr/>
        </p:nvGrpSpPr>
        <p:grpSpPr>
          <a:xfrm>
            <a:off x="4079194" y="3491013"/>
            <a:ext cx="998049" cy="262800"/>
            <a:chOff x="3925576" y="3491013"/>
            <a:chExt cx="997750" cy="262800"/>
          </a:xfrm>
        </p:grpSpPr>
        <p:sp>
          <p:nvSpPr>
            <p:cNvPr id="1799" name="Google Shape;1799;g279a4a6f3d1_0_1066"/>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g279a4a6f3d1_0_1066"/>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g279a4a6f3d1_0_1066"/>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2" name="Google Shape;1802;g279a4a6f3d1_0_1066"/>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g279a4a6f3d1_0_1066"/>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g279a4a6f3d1_0_1066"/>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g279a4a6f3d1_0_1066"/>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g279a4a6f3d1_0_1066"/>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g279a4a6f3d1_0_1066"/>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g279a4a6f3d1_0_1066"/>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9" name="Google Shape;1809;g279a4a6f3d1_0_1066"/>
          <p:cNvGrpSpPr/>
          <p:nvPr/>
        </p:nvGrpSpPr>
        <p:grpSpPr>
          <a:xfrm>
            <a:off x="9004267" y="1966200"/>
            <a:ext cx="1634899" cy="646500"/>
            <a:chOff x="9001566" y="1966200"/>
            <a:chExt cx="1634409" cy="646500"/>
          </a:xfrm>
        </p:grpSpPr>
        <p:sp>
          <p:nvSpPr>
            <p:cNvPr id="1810" name="Google Shape;1810;g279a4a6f3d1_0_1066"/>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11" name="Google Shape;1811;g279a4a6f3d1_0_1066"/>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g279a4a6f3d1_0_1066"/>
          <p:cNvGrpSpPr/>
          <p:nvPr/>
        </p:nvGrpSpPr>
        <p:grpSpPr>
          <a:xfrm>
            <a:off x="6578893" y="2746969"/>
            <a:ext cx="5204992" cy="786300"/>
            <a:chOff x="-367843" y="6001972"/>
            <a:chExt cx="5214900" cy="786300"/>
          </a:xfrm>
        </p:grpSpPr>
        <p:sp>
          <p:nvSpPr>
            <p:cNvPr id="1813" name="Google Shape;1813;g279a4a6f3d1_0_1066"/>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814" name="Google Shape;1814;g279a4a6f3d1_0_1066"/>
            <p:cNvCxnSpPr>
              <a:stCxn id="1813"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815" name="Google Shape;1815;g279a4a6f3d1_0_1066"/>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g279a4a6f3d1_0_1066"/>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g279a4a6f3d1_0_1066"/>
          <p:cNvGrpSpPr/>
          <p:nvPr/>
        </p:nvGrpSpPr>
        <p:grpSpPr>
          <a:xfrm>
            <a:off x="6578893" y="4170969"/>
            <a:ext cx="5204992" cy="786300"/>
            <a:chOff x="-367843" y="6001972"/>
            <a:chExt cx="5214900" cy="786300"/>
          </a:xfrm>
        </p:grpSpPr>
        <p:sp>
          <p:nvSpPr>
            <p:cNvPr id="1818" name="Google Shape;1818;g279a4a6f3d1_0_1066"/>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819" name="Google Shape;1819;g279a4a6f3d1_0_1066"/>
            <p:cNvCxnSpPr>
              <a:stCxn id="1818"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820" name="Google Shape;1820;g279a4a6f3d1_0_1066"/>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g279a4a6f3d1_0_1100"/>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826" name="Google Shape;1826;g279a4a6f3d1_0_1100"/>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Efficiently balance clustering vs. file size</a:t>
            </a:r>
            <a:endParaRPr/>
          </a:p>
        </p:txBody>
      </p:sp>
      <p:graphicFrame>
        <p:nvGraphicFramePr>
          <p:cNvPr id="1827" name="Google Shape;1827;g279a4a6f3d1_0_1100"/>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828" name="Google Shape;1828;g279a4a6f3d1_0_1100"/>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g279a4a6f3d1_0_1100"/>
          <p:cNvSpPr/>
          <p:nvPr/>
        </p:nvSpPr>
        <p:spPr>
          <a:xfrm>
            <a:off x="2410453" y="2913998"/>
            <a:ext cx="42942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830" name="Google Shape;1830;g279a4a6f3d1_0_1100"/>
          <p:cNvGrpSpPr/>
          <p:nvPr/>
        </p:nvGrpSpPr>
        <p:grpSpPr>
          <a:xfrm>
            <a:off x="2754291" y="3491013"/>
            <a:ext cx="619311" cy="262813"/>
            <a:chOff x="2409826" y="3491013"/>
            <a:chExt cx="619125" cy="262813"/>
          </a:xfrm>
        </p:grpSpPr>
        <p:sp>
          <p:nvSpPr>
            <p:cNvPr id="1831" name="Google Shape;1831;g279a4a6f3d1_0_1100"/>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g279a4a6f3d1_0_1100"/>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g279a4a6f3d1_0_1100"/>
          <p:cNvGrpSpPr/>
          <p:nvPr/>
        </p:nvGrpSpPr>
        <p:grpSpPr>
          <a:xfrm>
            <a:off x="4079194" y="3491013"/>
            <a:ext cx="998049" cy="262800"/>
            <a:chOff x="3925576" y="3491013"/>
            <a:chExt cx="997750" cy="262800"/>
          </a:xfrm>
        </p:grpSpPr>
        <p:sp>
          <p:nvSpPr>
            <p:cNvPr id="1834" name="Google Shape;1834;g279a4a6f3d1_0_1100"/>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g279a4a6f3d1_0_1100"/>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g279a4a6f3d1_0_1100"/>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7" name="Google Shape;1837;g279a4a6f3d1_0_1100"/>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g279a4a6f3d1_0_1100"/>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g279a4a6f3d1_0_1100"/>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g279a4a6f3d1_0_1100"/>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g279a4a6f3d1_0_1100"/>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g279a4a6f3d1_0_1100"/>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g279a4a6f3d1_0_1100"/>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4" name="Google Shape;1844;g279a4a6f3d1_0_1100"/>
          <p:cNvGrpSpPr/>
          <p:nvPr/>
        </p:nvGrpSpPr>
        <p:grpSpPr>
          <a:xfrm>
            <a:off x="9004267" y="1966200"/>
            <a:ext cx="1634899" cy="646500"/>
            <a:chOff x="9001566" y="1966200"/>
            <a:chExt cx="1634409" cy="646500"/>
          </a:xfrm>
        </p:grpSpPr>
        <p:sp>
          <p:nvSpPr>
            <p:cNvPr id="1845" name="Google Shape;1845;g279a4a6f3d1_0_1100"/>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46" name="Google Shape;1846;g279a4a6f3d1_0_1100"/>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g279a4a6f3d1_0_1100"/>
          <p:cNvGrpSpPr/>
          <p:nvPr/>
        </p:nvGrpSpPr>
        <p:grpSpPr>
          <a:xfrm>
            <a:off x="6578893" y="2746969"/>
            <a:ext cx="5204992" cy="786300"/>
            <a:chOff x="-367843" y="6001972"/>
            <a:chExt cx="5214900" cy="786300"/>
          </a:xfrm>
        </p:grpSpPr>
        <p:sp>
          <p:nvSpPr>
            <p:cNvPr id="1848" name="Google Shape;1848;g279a4a6f3d1_0_1100"/>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849" name="Google Shape;1849;g279a4a6f3d1_0_1100"/>
            <p:cNvCxnSpPr>
              <a:stCxn id="1848"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850" name="Google Shape;1850;g279a4a6f3d1_0_1100"/>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g279a4a6f3d1_0_1100"/>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2" name="Google Shape;1852;g279a4a6f3d1_0_1100"/>
          <p:cNvGrpSpPr/>
          <p:nvPr/>
        </p:nvGrpSpPr>
        <p:grpSpPr>
          <a:xfrm>
            <a:off x="6578893" y="4170969"/>
            <a:ext cx="5204992" cy="786300"/>
            <a:chOff x="-367843" y="6001972"/>
            <a:chExt cx="5214900" cy="786300"/>
          </a:xfrm>
        </p:grpSpPr>
        <p:sp>
          <p:nvSpPr>
            <p:cNvPr id="1853" name="Google Shape;1853;g279a4a6f3d1_0_1100"/>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854" name="Google Shape;1854;g279a4a6f3d1_0_1100"/>
            <p:cNvCxnSpPr>
              <a:stCxn id="1853"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855" name="Google Shape;1855;g279a4a6f3d1_0_1100"/>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g279a4a6f3d1_0_1100"/>
          <p:cNvSpPr/>
          <p:nvPr/>
        </p:nvSpPr>
        <p:spPr>
          <a:xfrm>
            <a:off x="2410453" y="3874850"/>
            <a:ext cx="2870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7" name="Google Shape;1857;g279a4a6f3d1_0_1100"/>
          <p:cNvGrpSpPr/>
          <p:nvPr/>
        </p:nvGrpSpPr>
        <p:grpSpPr>
          <a:xfrm>
            <a:off x="2666457" y="4537038"/>
            <a:ext cx="3093328" cy="1763100"/>
            <a:chOff x="1859964" y="3259075"/>
            <a:chExt cx="3092400" cy="1763100"/>
          </a:xfrm>
        </p:grpSpPr>
        <p:sp>
          <p:nvSpPr>
            <p:cNvPr id="1858" name="Google Shape;1858;g279a4a6f3d1_0_1100"/>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several tiny customers</a:t>
              </a:r>
              <a:endParaRPr sz="1600">
                <a:solidFill>
                  <a:srgbClr val="FFFFFF"/>
                </a:solidFill>
                <a:latin typeface="DM Sans Medium"/>
                <a:ea typeface="DM Sans Medium"/>
                <a:cs typeface="DM Sans Medium"/>
                <a:sym typeface="DM Sans Medium"/>
              </a:endParaRPr>
            </a:p>
          </p:txBody>
        </p:sp>
        <p:cxnSp>
          <p:nvCxnSpPr>
            <p:cNvPr id="1859" name="Google Shape;1859;g279a4a6f3d1_0_1100"/>
            <p:cNvCxnSpPr>
              <a:stCxn id="1858" idx="0"/>
            </p:cNvCxnSpPr>
            <p:nvPr/>
          </p:nvCxnSpPr>
          <p:spPr>
            <a:xfrm flipH="1" rot="10800000">
              <a:off x="3406164" y="3259075"/>
              <a:ext cx="300" cy="96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sp>
        <p:nvSpPr>
          <p:cNvPr id="1864" name="Google Shape;1864;g279a4a6f3d1_0_1138"/>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865" name="Google Shape;1865;g279a4a6f3d1_0_1138"/>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Efficiently balance clustering vs. file size</a:t>
            </a:r>
            <a:endParaRPr/>
          </a:p>
        </p:txBody>
      </p:sp>
      <p:graphicFrame>
        <p:nvGraphicFramePr>
          <p:cNvPr id="1866" name="Google Shape;1866;g279a4a6f3d1_0_1138"/>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867" name="Google Shape;1867;g279a4a6f3d1_0_1138"/>
          <p:cNvSpPr/>
          <p:nvPr/>
        </p:nvSpPr>
        <p:spPr>
          <a:xfrm>
            <a:off x="2410453" y="2913998"/>
            <a:ext cx="42942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8" name="Google Shape;1868;g279a4a6f3d1_0_1138"/>
          <p:cNvGrpSpPr/>
          <p:nvPr/>
        </p:nvGrpSpPr>
        <p:grpSpPr>
          <a:xfrm>
            <a:off x="2754291" y="3491013"/>
            <a:ext cx="619311" cy="262813"/>
            <a:chOff x="2409826" y="3491013"/>
            <a:chExt cx="619125" cy="262813"/>
          </a:xfrm>
        </p:grpSpPr>
        <p:sp>
          <p:nvSpPr>
            <p:cNvPr id="1869" name="Google Shape;1869;g279a4a6f3d1_0_1138"/>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g279a4a6f3d1_0_1138"/>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1" name="Google Shape;1871;g279a4a6f3d1_0_1138"/>
          <p:cNvGrpSpPr/>
          <p:nvPr/>
        </p:nvGrpSpPr>
        <p:grpSpPr>
          <a:xfrm>
            <a:off x="4079194" y="3491013"/>
            <a:ext cx="998049" cy="262800"/>
            <a:chOff x="3925576" y="3491013"/>
            <a:chExt cx="997750" cy="262800"/>
          </a:xfrm>
        </p:grpSpPr>
        <p:sp>
          <p:nvSpPr>
            <p:cNvPr id="1872" name="Google Shape;1872;g279a4a6f3d1_0_1138"/>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g279a4a6f3d1_0_1138"/>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g279a4a6f3d1_0_1138"/>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5" name="Google Shape;1875;g279a4a6f3d1_0_1138"/>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g279a4a6f3d1_0_1138"/>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7" name="Google Shape;1877;g279a4a6f3d1_0_1138"/>
          <p:cNvGrpSpPr/>
          <p:nvPr/>
        </p:nvGrpSpPr>
        <p:grpSpPr>
          <a:xfrm>
            <a:off x="9004267" y="1966200"/>
            <a:ext cx="1634899" cy="646500"/>
            <a:chOff x="9001566" y="1966200"/>
            <a:chExt cx="1634409" cy="646500"/>
          </a:xfrm>
        </p:grpSpPr>
        <p:sp>
          <p:nvSpPr>
            <p:cNvPr id="1878" name="Google Shape;1878;g279a4a6f3d1_0_1138"/>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79" name="Google Shape;1879;g279a4a6f3d1_0_1138"/>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0" name="Google Shape;1880;g279a4a6f3d1_0_1138"/>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g279a4a6f3d1_0_1138"/>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2" name="Google Shape;1882;g279a4a6f3d1_0_1138"/>
          <p:cNvGrpSpPr/>
          <p:nvPr/>
        </p:nvGrpSpPr>
        <p:grpSpPr>
          <a:xfrm>
            <a:off x="6578893" y="2746969"/>
            <a:ext cx="5204992" cy="786300"/>
            <a:chOff x="-367843" y="6001972"/>
            <a:chExt cx="5214900" cy="786300"/>
          </a:xfrm>
        </p:grpSpPr>
        <p:sp>
          <p:nvSpPr>
            <p:cNvPr id="1883" name="Google Shape;1883;g279a4a6f3d1_0_1138"/>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884" name="Google Shape;1884;g279a4a6f3d1_0_1138"/>
            <p:cNvCxnSpPr>
              <a:stCxn id="1883"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885" name="Google Shape;1885;g279a4a6f3d1_0_1138"/>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6" name="Google Shape;1886;g279a4a6f3d1_0_1138"/>
          <p:cNvGrpSpPr/>
          <p:nvPr/>
        </p:nvGrpSpPr>
        <p:grpSpPr>
          <a:xfrm>
            <a:off x="6578893" y="4170969"/>
            <a:ext cx="5204992" cy="786300"/>
            <a:chOff x="-367843" y="6001972"/>
            <a:chExt cx="5214900" cy="786300"/>
          </a:xfrm>
        </p:grpSpPr>
        <p:sp>
          <p:nvSpPr>
            <p:cNvPr id="1887" name="Google Shape;1887;g279a4a6f3d1_0_1138"/>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888" name="Google Shape;1888;g279a4a6f3d1_0_1138"/>
            <p:cNvCxnSpPr>
              <a:stCxn id="1887"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889" name="Google Shape;1889;g279a4a6f3d1_0_1138"/>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g279a4a6f3d1_0_1138"/>
          <p:cNvSpPr/>
          <p:nvPr/>
        </p:nvSpPr>
        <p:spPr>
          <a:xfrm>
            <a:off x="2410453" y="3874850"/>
            <a:ext cx="2870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g279a4a6f3d1_0_1138"/>
          <p:cNvSpPr/>
          <p:nvPr/>
        </p:nvSpPr>
        <p:spPr>
          <a:xfrm>
            <a:off x="3652134" y="44095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2" name="Google Shape;1892;g279a4a6f3d1_0_1138"/>
          <p:cNvGrpSpPr/>
          <p:nvPr/>
        </p:nvGrpSpPr>
        <p:grpSpPr>
          <a:xfrm>
            <a:off x="2666457" y="4537038"/>
            <a:ext cx="3093328" cy="1763100"/>
            <a:chOff x="1859964" y="3259075"/>
            <a:chExt cx="3092400" cy="1763100"/>
          </a:xfrm>
        </p:grpSpPr>
        <p:sp>
          <p:nvSpPr>
            <p:cNvPr id="1893" name="Google Shape;1893;g279a4a6f3d1_0_1138"/>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several tiny customers</a:t>
              </a:r>
              <a:endParaRPr sz="1600">
                <a:solidFill>
                  <a:srgbClr val="FFFFFF"/>
                </a:solidFill>
                <a:latin typeface="DM Sans Medium"/>
                <a:ea typeface="DM Sans Medium"/>
                <a:cs typeface="DM Sans Medium"/>
                <a:sym typeface="DM Sans Medium"/>
              </a:endParaRPr>
            </a:p>
          </p:txBody>
        </p:sp>
        <p:cxnSp>
          <p:nvCxnSpPr>
            <p:cNvPr id="1894" name="Google Shape;1894;g279a4a6f3d1_0_1138"/>
            <p:cNvCxnSpPr>
              <a:stCxn id="1893" idx="0"/>
            </p:cNvCxnSpPr>
            <p:nvPr/>
          </p:nvCxnSpPr>
          <p:spPr>
            <a:xfrm flipH="1" rot="10800000">
              <a:off x="3406164" y="3259075"/>
              <a:ext cx="300" cy="96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g279a4a6f3d1_0_1172"/>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900" name="Google Shape;1900;g279a4a6f3d1_0_1172"/>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But wait, there’s more!</a:t>
            </a:r>
            <a:endParaRPr/>
          </a:p>
        </p:txBody>
      </p:sp>
      <p:graphicFrame>
        <p:nvGraphicFramePr>
          <p:cNvPr id="1901" name="Google Shape;1901;g279a4a6f3d1_0_1172"/>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grpSp>
        <p:nvGrpSpPr>
          <p:cNvPr id="1902" name="Google Shape;1902;g279a4a6f3d1_0_1172"/>
          <p:cNvGrpSpPr/>
          <p:nvPr/>
        </p:nvGrpSpPr>
        <p:grpSpPr>
          <a:xfrm>
            <a:off x="2754291" y="3491013"/>
            <a:ext cx="619311" cy="262813"/>
            <a:chOff x="2409826" y="3491013"/>
            <a:chExt cx="619125" cy="262813"/>
          </a:xfrm>
        </p:grpSpPr>
        <p:sp>
          <p:nvSpPr>
            <p:cNvPr id="1903" name="Google Shape;1903;g279a4a6f3d1_0_1172"/>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g279a4a6f3d1_0_1172"/>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g279a4a6f3d1_0_1172"/>
          <p:cNvGrpSpPr/>
          <p:nvPr/>
        </p:nvGrpSpPr>
        <p:grpSpPr>
          <a:xfrm>
            <a:off x="4079194" y="3491013"/>
            <a:ext cx="998049" cy="262800"/>
            <a:chOff x="3925576" y="3491013"/>
            <a:chExt cx="997750" cy="262800"/>
          </a:xfrm>
        </p:grpSpPr>
        <p:sp>
          <p:nvSpPr>
            <p:cNvPr id="1906" name="Google Shape;1906;g279a4a6f3d1_0_1172"/>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g279a4a6f3d1_0_1172"/>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g279a4a6f3d1_0_1172"/>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9" name="Google Shape;1909;g279a4a6f3d1_0_1172"/>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g279a4a6f3d1_0_1172"/>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1" name="Google Shape;1911;g279a4a6f3d1_0_1172"/>
          <p:cNvGrpSpPr/>
          <p:nvPr/>
        </p:nvGrpSpPr>
        <p:grpSpPr>
          <a:xfrm>
            <a:off x="9004267" y="1966200"/>
            <a:ext cx="1634899" cy="646500"/>
            <a:chOff x="9001566" y="1966200"/>
            <a:chExt cx="1634409" cy="646500"/>
          </a:xfrm>
        </p:grpSpPr>
        <p:sp>
          <p:nvSpPr>
            <p:cNvPr id="1912" name="Google Shape;1912;g279a4a6f3d1_0_1172"/>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13" name="Google Shape;1913;g279a4a6f3d1_0_1172"/>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g279a4a6f3d1_0_1172"/>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g279a4a6f3d1_0_1172"/>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g279a4a6f3d1_0_1172"/>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g279a4a6f3d1_0_1172"/>
          <p:cNvSpPr/>
          <p:nvPr/>
        </p:nvSpPr>
        <p:spPr>
          <a:xfrm>
            <a:off x="3652134" y="44095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sp>
        <p:nvSpPr>
          <p:cNvPr id="1922" name="Google Shape;1922;g279a4a6f3d1_0_1194"/>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923" name="Google Shape;1923;g279a4a6f3d1_0_1194"/>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Automatically cluster heavy partitions more finely</a:t>
            </a:r>
            <a:endParaRPr/>
          </a:p>
        </p:txBody>
      </p:sp>
      <p:graphicFrame>
        <p:nvGraphicFramePr>
          <p:cNvPr id="1924" name="Google Shape;1924;g279a4a6f3d1_0_1194"/>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grpSp>
        <p:nvGrpSpPr>
          <p:cNvPr id="1925" name="Google Shape;1925;g279a4a6f3d1_0_1194"/>
          <p:cNvGrpSpPr/>
          <p:nvPr/>
        </p:nvGrpSpPr>
        <p:grpSpPr>
          <a:xfrm>
            <a:off x="2754291" y="3491013"/>
            <a:ext cx="619311" cy="262813"/>
            <a:chOff x="2409826" y="3491013"/>
            <a:chExt cx="619125" cy="262813"/>
          </a:xfrm>
        </p:grpSpPr>
        <p:sp>
          <p:nvSpPr>
            <p:cNvPr id="1926" name="Google Shape;1926;g279a4a6f3d1_0_1194"/>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g279a4a6f3d1_0_1194"/>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8" name="Google Shape;1928;g279a4a6f3d1_0_1194"/>
          <p:cNvGrpSpPr/>
          <p:nvPr/>
        </p:nvGrpSpPr>
        <p:grpSpPr>
          <a:xfrm>
            <a:off x="4079194" y="3491013"/>
            <a:ext cx="998049" cy="262800"/>
            <a:chOff x="3925576" y="3491013"/>
            <a:chExt cx="997750" cy="262800"/>
          </a:xfrm>
        </p:grpSpPr>
        <p:sp>
          <p:nvSpPr>
            <p:cNvPr id="1929" name="Google Shape;1929;g279a4a6f3d1_0_1194"/>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g279a4a6f3d1_0_1194"/>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g279a4a6f3d1_0_1194"/>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2" name="Google Shape;1932;g279a4a6f3d1_0_1194"/>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g279a4a6f3d1_0_1194"/>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4" name="Google Shape;1934;g279a4a6f3d1_0_1194"/>
          <p:cNvGrpSpPr/>
          <p:nvPr/>
        </p:nvGrpSpPr>
        <p:grpSpPr>
          <a:xfrm>
            <a:off x="9004267" y="1966200"/>
            <a:ext cx="1634899" cy="646500"/>
            <a:chOff x="9001566" y="1966200"/>
            <a:chExt cx="1634409" cy="646500"/>
          </a:xfrm>
        </p:grpSpPr>
        <p:sp>
          <p:nvSpPr>
            <p:cNvPr id="1935" name="Google Shape;1935;g279a4a6f3d1_0_1194"/>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36" name="Google Shape;1936;g279a4a6f3d1_0_1194"/>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7" name="Google Shape;1937;g279a4a6f3d1_0_1194"/>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g279a4a6f3d1_0_1194"/>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g279a4a6f3d1_0_1194"/>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g279a4a6f3d1_0_1194"/>
          <p:cNvSpPr/>
          <p:nvPr/>
        </p:nvSpPr>
        <p:spPr>
          <a:xfrm>
            <a:off x="3652134" y="44095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g279a4a6f3d1_0_1194"/>
          <p:cNvSpPr/>
          <p:nvPr/>
        </p:nvSpPr>
        <p:spPr>
          <a:xfrm>
            <a:off x="3793813" y="3370000"/>
            <a:ext cx="1533000" cy="5049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2" name="Google Shape;1942;g279a4a6f3d1_0_1194"/>
          <p:cNvGrpSpPr/>
          <p:nvPr/>
        </p:nvGrpSpPr>
        <p:grpSpPr>
          <a:xfrm>
            <a:off x="3123776" y="4000938"/>
            <a:ext cx="3093328" cy="2299200"/>
            <a:chOff x="1859964" y="2722975"/>
            <a:chExt cx="3092400" cy="2299200"/>
          </a:xfrm>
        </p:grpSpPr>
        <p:sp>
          <p:nvSpPr>
            <p:cNvPr id="1943" name="Google Shape;1943;g279a4a6f3d1_0_1194"/>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Subdivide a heavy partition by hours within a day</a:t>
              </a:r>
              <a:endParaRPr sz="1600">
                <a:solidFill>
                  <a:srgbClr val="FFFFFF"/>
                </a:solidFill>
                <a:latin typeface="DM Sans Medium"/>
                <a:ea typeface="DM Sans Medium"/>
                <a:cs typeface="DM Sans Medium"/>
                <a:sym typeface="DM Sans Medium"/>
              </a:endParaRPr>
            </a:p>
          </p:txBody>
        </p:sp>
        <p:cxnSp>
          <p:nvCxnSpPr>
            <p:cNvPr id="1944" name="Google Shape;1944;g279a4a6f3d1_0_1194"/>
            <p:cNvCxnSpPr>
              <a:stCxn id="1943" idx="0"/>
            </p:cNvCxnSpPr>
            <p:nvPr/>
          </p:nvCxnSpPr>
          <p:spPr>
            <a:xfrm rot="10800000">
              <a:off x="3404364" y="2722975"/>
              <a:ext cx="1800" cy="14988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g279a4a6f3d1_0_1220"/>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950" name="Google Shape;1950;g279a4a6f3d1_0_1220"/>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Automatically cluster heavy partitions more finely</a:t>
            </a:r>
            <a:endParaRPr/>
          </a:p>
        </p:txBody>
      </p:sp>
      <p:graphicFrame>
        <p:nvGraphicFramePr>
          <p:cNvPr id="1951" name="Google Shape;1951;g279a4a6f3d1_0_1220"/>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952" name="Google Shape;1952;g279a4a6f3d1_0_1220"/>
          <p:cNvSpPr/>
          <p:nvPr/>
        </p:nvSpPr>
        <p:spPr>
          <a:xfrm>
            <a:off x="2559053" y="3491025"/>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g279a4a6f3d1_0_1220"/>
          <p:cNvSpPr/>
          <p:nvPr/>
        </p:nvSpPr>
        <p:spPr>
          <a:xfrm>
            <a:off x="3296824"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g279a4a6f3d1_0_1220"/>
          <p:cNvSpPr/>
          <p:nvPr/>
        </p:nvSpPr>
        <p:spPr>
          <a:xfrm>
            <a:off x="4604125"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g279a4a6f3d1_0_1220"/>
          <p:cNvSpPr/>
          <p:nvPr/>
        </p:nvSpPr>
        <p:spPr>
          <a:xfrm>
            <a:off x="4224939"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g279a4a6f3d1_0_1220"/>
          <p:cNvSpPr/>
          <p:nvPr/>
        </p:nvSpPr>
        <p:spPr>
          <a:xfrm>
            <a:off x="3857256"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g279a4a6f3d1_0_1220"/>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g279a4a6f3d1_0_1220"/>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9" name="Google Shape;1959;g279a4a6f3d1_0_1220"/>
          <p:cNvGrpSpPr/>
          <p:nvPr/>
        </p:nvGrpSpPr>
        <p:grpSpPr>
          <a:xfrm>
            <a:off x="9004267" y="1966200"/>
            <a:ext cx="1634899" cy="646500"/>
            <a:chOff x="9001566" y="1966200"/>
            <a:chExt cx="1634409" cy="646500"/>
          </a:xfrm>
        </p:grpSpPr>
        <p:sp>
          <p:nvSpPr>
            <p:cNvPr id="1960" name="Google Shape;1960;g279a4a6f3d1_0_1220"/>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61" name="Google Shape;1961;g279a4a6f3d1_0_1220"/>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g279a4a6f3d1_0_1220"/>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g279a4a6f3d1_0_1220"/>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g279a4a6f3d1_0_1220"/>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g279a4a6f3d1_0_1220"/>
          <p:cNvSpPr/>
          <p:nvPr/>
        </p:nvSpPr>
        <p:spPr>
          <a:xfrm>
            <a:off x="3793813" y="3370000"/>
            <a:ext cx="1533000" cy="5049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g279a4a6f3d1_0_1220"/>
          <p:cNvSpPr/>
          <p:nvPr/>
        </p:nvSpPr>
        <p:spPr>
          <a:xfrm>
            <a:off x="3652134" y="44095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7" name="Google Shape;1967;g279a4a6f3d1_0_1220"/>
          <p:cNvGrpSpPr/>
          <p:nvPr/>
        </p:nvGrpSpPr>
        <p:grpSpPr>
          <a:xfrm>
            <a:off x="3123776" y="4000938"/>
            <a:ext cx="3093328" cy="2299200"/>
            <a:chOff x="1859964" y="2722975"/>
            <a:chExt cx="3092400" cy="2299200"/>
          </a:xfrm>
        </p:grpSpPr>
        <p:sp>
          <p:nvSpPr>
            <p:cNvPr id="1968" name="Google Shape;1968;g279a4a6f3d1_0_1220"/>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Subdivide a heavy partition by hours within a day</a:t>
              </a:r>
              <a:endParaRPr sz="1600">
                <a:solidFill>
                  <a:srgbClr val="FFFFFF"/>
                </a:solidFill>
                <a:latin typeface="DM Sans Medium"/>
                <a:ea typeface="DM Sans Medium"/>
                <a:cs typeface="DM Sans Medium"/>
                <a:sym typeface="DM Sans Medium"/>
              </a:endParaRPr>
            </a:p>
          </p:txBody>
        </p:sp>
        <p:cxnSp>
          <p:nvCxnSpPr>
            <p:cNvPr id="1969" name="Google Shape;1969;g279a4a6f3d1_0_1220"/>
            <p:cNvCxnSpPr>
              <a:stCxn id="1968" idx="0"/>
            </p:cNvCxnSpPr>
            <p:nvPr/>
          </p:nvCxnSpPr>
          <p:spPr>
            <a:xfrm rot="10800000">
              <a:off x="3404364" y="2722975"/>
              <a:ext cx="1800" cy="1498800"/>
            </a:xfrm>
            <a:prstGeom prst="straightConnector1">
              <a:avLst/>
            </a:prstGeom>
            <a:noFill/>
            <a:ln cap="flat" cmpd="sng" w="9525">
              <a:solidFill>
                <a:schemeClr val="accent2"/>
              </a:solidFill>
              <a:prstDash val="solid"/>
              <a:round/>
              <a:headEnd len="sm" w="sm" type="none"/>
              <a:tailEnd len="med" w="med" type="oval"/>
            </a:ln>
          </p:spPr>
        </p:cxnSp>
      </p:grpSp>
      <p:cxnSp>
        <p:nvCxnSpPr>
          <p:cNvPr id="1970" name="Google Shape;1970;g279a4a6f3d1_0_1220"/>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71" name="Google Shape;1971;g279a4a6f3d1_0_1220"/>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72" name="Google Shape;1972;g279a4a6f3d1_0_1220"/>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73" name="Google Shape;1973;g279a4a6f3d1_0_1220"/>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1974" name="Google Shape;1974;g279a4a6f3d1_0_1220"/>
          <p:cNvSpPr/>
          <p:nvPr/>
        </p:nvSpPr>
        <p:spPr>
          <a:xfrm>
            <a:off x="4997283" y="3496369"/>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g279a4a6f3d1_0_1249"/>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980" name="Google Shape;1980;g279a4a6f3d1_0_1249"/>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But wait, there’s more!</a:t>
            </a:r>
            <a:endParaRPr/>
          </a:p>
        </p:txBody>
      </p:sp>
      <p:graphicFrame>
        <p:nvGraphicFramePr>
          <p:cNvPr id="1981" name="Google Shape;1981;g279a4a6f3d1_0_1249"/>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982" name="Google Shape;1982;g279a4a6f3d1_0_1249"/>
          <p:cNvSpPr/>
          <p:nvPr/>
        </p:nvSpPr>
        <p:spPr>
          <a:xfrm>
            <a:off x="2559053" y="3491025"/>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g279a4a6f3d1_0_1249"/>
          <p:cNvSpPr/>
          <p:nvPr/>
        </p:nvSpPr>
        <p:spPr>
          <a:xfrm>
            <a:off x="3296824"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g279a4a6f3d1_0_1249"/>
          <p:cNvSpPr/>
          <p:nvPr/>
        </p:nvSpPr>
        <p:spPr>
          <a:xfrm>
            <a:off x="4604125"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g279a4a6f3d1_0_1249"/>
          <p:cNvSpPr/>
          <p:nvPr/>
        </p:nvSpPr>
        <p:spPr>
          <a:xfrm>
            <a:off x="4224939"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g279a4a6f3d1_0_1249"/>
          <p:cNvSpPr/>
          <p:nvPr/>
        </p:nvSpPr>
        <p:spPr>
          <a:xfrm>
            <a:off x="3857256"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g279a4a6f3d1_0_1249"/>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g279a4a6f3d1_0_1249"/>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9" name="Google Shape;1989;g279a4a6f3d1_0_1249"/>
          <p:cNvGrpSpPr/>
          <p:nvPr/>
        </p:nvGrpSpPr>
        <p:grpSpPr>
          <a:xfrm>
            <a:off x="9004267" y="1966200"/>
            <a:ext cx="1634899" cy="646500"/>
            <a:chOff x="9001566" y="1966200"/>
            <a:chExt cx="1634409" cy="646500"/>
          </a:xfrm>
        </p:grpSpPr>
        <p:sp>
          <p:nvSpPr>
            <p:cNvPr id="1990" name="Google Shape;1990;g279a4a6f3d1_0_1249"/>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91" name="Google Shape;1991;g279a4a6f3d1_0_1249"/>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2" name="Google Shape;1992;g279a4a6f3d1_0_1249"/>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g279a4a6f3d1_0_1249"/>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g279a4a6f3d1_0_1249"/>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g279a4a6f3d1_0_1249"/>
          <p:cNvSpPr/>
          <p:nvPr/>
        </p:nvSpPr>
        <p:spPr>
          <a:xfrm>
            <a:off x="3652134" y="44095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6" name="Google Shape;1996;g279a4a6f3d1_0_1249"/>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97" name="Google Shape;1997;g279a4a6f3d1_0_1249"/>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98" name="Google Shape;1998;g279a4a6f3d1_0_1249"/>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99" name="Google Shape;1999;g279a4a6f3d1_0_1249"/>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000" name="Google Shape;2000;g279a4a6f3d1_0_1249"/>
          <p:cNvSpPr/>
          <p:nvPr/>
        </p:nvSpPr>
        <p:spPr>
          <a:xfrm>
            <a:off x="4997283" y="3496369"/>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g279a4a6f3d1_0_1274"/>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006" name="Google Shape;2006;g279a4a6f3d1_0_1274"/>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 ingest with lazy/partial clustering</a:t>
            </a:r>
            <a:endParaRPr/>
          </a:p>
        </p:txBody>
      </p:sp>
      <p:graphicFrame>
        <p:nvGraphicFramePr>
          <p:cNvPr id="2007" name="Google Shape;2007;g279a4a6f3d1_0_1274"/>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008" name="Google Shape;2008;g279a4a6f3d1_0_1274"/>
          <p:cNvSpPr/>
          <p:nvPr/>
        </p:nvSpPr>
        <p:spPr>
          <a:xfrm>
            <a:off x="2559053" y="3491025"/>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g279a4a6f3d1_0_1274"/>
          <p:cNvSpPr/>
          <p:nvPr/>
        </p:nvSpPr>
        <p:spPr>
          <a:xfrm>
            <a:off x="3296824"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g279a4a6f3d1_0_1274"/>
          <p:cNvSpPr/>
          <p:nvPr/>
        </p:nvSpPr>
        <p:spPr>
          <a:xfrm>
            <a:off x="4604125"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g279a4a6f3d1_0_1274"/>
          <p:cNvSpPr/>
          <p:nvPr/>
        </p:nvSpPr>
        <p:spPr>
          <a:xfrm>
            <a:off x="4224939"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g279a4a6f3d1_0_1274"/>
          <p:cNvSpPr/>
          <p:nvPr/>
        </p:nvSpPr>
        <p:spPr>
          <a:xfrm>
            <a:off x="3857256"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g279a4a6f3d1_0_1274"/>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g279a4a6f3d1_0_1274"/>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5" name="Google Shape;2015;g279a4a6f3d1_0_1274"/>
          <p:cNvGrpSpPr/>
          <p:nvPr/>
        </p:nvGrpSpPr>
        <p:grpSpPr>
          <a:xfrm>
            <a:off x="9004267" y="1966200"/>
            <a:ext cx="1634899" cy="646500"/>
            <a:chOff x="9001566" y="1966200"/>
            <a:chExt cx="1634409" cy="646500"/>
          </a:xfrm>
        </p:grpSpPr>
        <p:sp>
          <p:nvSpPr>
            <p:cNvPr id="2016" name="Google Shape;2016;g279a4a6f3d1_0_1274"/>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17" name="Google Shape;2017;g279a4a6f3d1_0_1274"/>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8" name="Google Shape;2018;g279a4a6f3d1_0_1274"/>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g279a4a6f3d1_0_1274"/>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g279a4a6f3d1_0_1274"/>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g279a4a6f3d1_0_1274"/>
          <p:cNvSpPr/>
          <p:nvPr/>
        </p:nvSpPr>
        <p:spPr>
          <a:xfrm>
            <a:off x="3652134" y="44095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2" name="Google Shape;2022;g279a4a6f3d1_0_1274"/>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23" name="Google Shape;2023;g279a4a6f3d1_0_1274"/>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24" name="Google Shape;2024;g279a4a6f3d1_0_1274"/>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25" name="Google Shape;2025;g279a4a6f3d1_0_1274"/>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026" name="Google Shape;2026;g279a4a6f3d1_0_1274"/>
          <p:cNvSpPr/>
          <p:nvPr/>
        </p:nvSpPr>
        <p:spPr>
          <a:xfrm>
            <a:off x="4997283" y="3496369"/>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g279a4a6f3d1_0_1274"/>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g279a4a6f3d1_0_1274"/>
          <p:cNvSpPr/>
          <p:nvPr/>
        </p:nvSpPr>
        <p:spPr>
          <a:xfrm>
            <a:off x="8697465" y="2746969"/>
            <a:ext cx="30870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At first, one file per ingest, each covering all customers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2" name="Shape 2032"/>
        <p:cNvGrpSpPr/>
        <p:nvPr/>
      </p:nvGrpSpPr>
      <p:grpSpPr>
        <a:xfrm>
          <a:off x="0" y="0"/>
          <a:ext cx="0" cy="0"/>
          <a:chOff x="0" y="0"/>
          <a:chExt cx="0" cy="0"/>
        </a:xfrm>
      </p:grpSpPr>
      <p:sp>
        <p:nvSpPr>
          <p:cNvPr id="2033" name="Google Shape;2033;g279a4a6f3d1_0_1301"/>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034" name="Google Shape;2034;g279a4a6f3d1_0_1301"/>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 ingest with lazy/partial clustering</a:t>
            </a:r>
            <a:endParaRPr/>
          </a:p>
        </p:txBody>
      </p:sp>
      <p:graphicFrame>
        <p:nvGraphicFramePr>
          <p:cNvPr id="2035" name="Google Shape;2035;g279a4a6f3d1_0_1301"/>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6">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036" name="Google Shape;2036;g279a4a6f3d1_0_1301"/>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g279a4a6f3d1_0_1301"/>
          <p:cNvSpPr/>
          <p:nvPr/>
        </p:nvSpPr>
        <p:spPr>
          <a:xfrm>
            <a:off x="2559053" y="3491025"/>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g279a4a6f3d1_0_1301"/>
          <p:cNvSpPr/>
          <p:nvPr/>
        </p:nvSpPr>
        <p:spPr>
          <a:xfrm>
            <a:off x="3296824"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g279a4a6f3d1_0_1301"/>
          <p:cNvSpPr/>
          <p:nvPr/>
        </p:nvSpPr>
        <p:spPr>
          <a:xfrm>
            <a:off x="4604125"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g279a4a6f3d1_0_1301"/>
          <p:cNvSpPr/>
          <p:nvPr/>
        </p:nvSpPr>
        <p:spPr>
          <a:xfrm>
            <a:off x="4224939"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g279a4a6f3d1_0_1301"/>
          <p:cNvSpPr/>
          <p:nvPr/>
        </p:nvSpPr>
        <p:spPr>
          <a:xfrm>
            <a:off x="3857256"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g279a4a6f3d1_0_1301"/>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3" name="Google Shape;2043;g279a4a6f3d1_0_1301"/>
          <p:cNvGrpSpPr/>
          <p:nvPr/>
        </p:nvGrpSpPr>
        <p:grpSpPr>
          <a:xfrm>
            <a:off x="9004267" y="1966200"/>
            <a:ext cx="1634899" cy="646500"/>
            <a:chOff x="9001566" y="1966200"/>
            <a:chExt cx="1634409" cy="646500"/>
          </a:xfrm>
        </p:grpSpPr>
        <p:sp>
          <p:nvSpPr>
            <p:cNvPr id="2044" name="Google Shape;2044;g279a4a6f3d1_0_1301"/>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45" name="Google Shape;2045;g279a4a6f3d1_0_1301"/>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6" name="Google Shape;2046;g279a4a6f3d1_0_1301"/>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g279a4a6f3d1_0_1301"/>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g279a4a6f3d1_0_1301"/>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g279a4a6f3d1_0_1301"/>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g279a4a6f3d1_0_1301"/>
          <p:cNvSpPr/>
          <p:nvPr/>
        </p:nvSpPr>
        <p:spPr>
          <a:xfrm>
            <a:off x="3652134" y="44095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1" name="Google Shape;2051;g279a4a6f3d1_0_1301"/>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52" name="Google Shape;2052;g279a4a6f3d1_0_1301"/>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53" name="Google Shape;2053;g279a4a6f3d1_0_1301"/>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54" name="Google Shape;2054;g279a4a6f3d1_0_1301"/>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055" name="Google Shape;2055;g279a4a6f3d1_0_1301"/>
          <p:cNvSpPr/>
          <p:nvPr/>
        </p:nvSpPr>
        <p:spPr>
          <a:xfrm>
            <a:off x="4997283" y="3496369"/>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g279a4a6f3d1_0_1301"/>
          <p:cNvSpPr/>
          <p:nvPr/>
        </p:nvSpPr>
        <p:spPr>
          <a:xfrm>
            <a:off x="7574926" y="32495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g279a4a6f3d1_0_1301"/>
          <p:cNvSpPr/>
          <p:nvPr/>
        </p:nvSpPr>
        <p:spPr>
          <a:xfrm>
            <a:off x="7574926" y="34783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g279a4a6f3d1_0_1301"/>
          <p:cNvSpPr/>
          <p:nvPr/>
        </p:nvSpPr>
        <p:spPr>
          <a:xfrm>
            <a:off x="7574926" y="37071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g279a4a6f3d1_0_1301"/>
          <p:cNvSpPr/>
          <p:nvPr/>
        </p:nvSpPr>
        <p:spPr>
          <a:xfrm>
            <a:off x="7574926" y="3935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g279a4a6f3d1_0_1301"/>
          <p:cNvSpPr/>
          <p:nvPr/>
        </p:nvSpPr>
        <p:spPr>
          <a:xfrm>
            <a:off x="7574926" y="41647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g279a4a6f3d1_0_1301"/>
          <p:cNvSpPr/>
          <p:nvPr/>
        </p:nvSpPr>
        <p:spPr>
          <a:xfrm>
            <a:off x="8697465" y="2746969"/>
            <a:ext cx="30870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At first, one file per ingest, each covering all customers</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56"/>
                                        </p:tgtEl>
                                        <p:attrNameLst>
                                          <p:attrName>style.visibility</p:attrName>
                                        </p:attrNameLst>
                                      </p:cBhvr>
                                      <p:to>
                                        <p:strVal val="visible"/>
                                      </p:to>
                                    </p:set>
                                    <p:animEffect filter="fade" transition="in">
                                      <p:cBhvr>
                                        <p:cTn dur="500"/>
                                        <p:tgtEl>
                                          <p:spTgt spid="205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57"/>
                                        </p:tgtEl>
                                        <p:attrNameLst>
                                          <p:attrName>style.visibility</p:attrName>
                                        </p:attrNameLst>
                                      </p:cBhvr>
                                      <p:to>
                                        <p:strVal val="visible"/>
                                      </p:to>
                                    </p:set>
                                    <p:animEffect filter="fade" transition="in">
                                      <p:cBhvr>
                                        <p:cTn dur="400"/>
                                        <p:tgtEl>
                                          <p:spTgt spid="2057"/>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2058"/>
                                        </p:tgtEl>
                                        <p:attrNameLst>
                                          <p:attrName>style.visibility</p:attrName>
                                        </p:attrNameLst>
                                      </p:cBhvr>
                                      <p:to>
                                        <p:strVal val="visible"/>
                                      </p:to>
                                    </p:set>
                                    <p:animEffect filter="fade" transition="in">
                                      <p:cBhvr>
                                        <p:cTn dur="300"/>
                                        <p:tgtEl>
                                          <p:spTgt spid="2058"/>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2059"/>
                                        </p:tgtEl>
                                        <p:attrNameLst>
                                          <p:attrName>style.visibility</p:attrName>
                                        </p:attrNameLst>
                                      </p:cBhvr>
                                      <p:to>
                                        <p:strVal val="visible"/>
                                      </p:to>
                                    </p:set>
                                    <p:animEffect filter="fade" transition="in">
                                      <p:cBhvr>
                                        <p:cTn dur="200"/>
                                        <p:tgtEl>
                                          <p:spTgt spid="2059"/>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060"/>
                                        </p:tgtEl>
                                        <p:attrNameLst>
                                          <p:attrName>style.visibility</p:attrName>
                                        </p:attrNameLst>
                                      </p:cBhvr>
                                      <p:to>
                                        <p:strVal val="visible"/>
                                      </p:to>
                                    </p:set>
                                    <p:animEffect filter="fade" transition="in">
                                      <p:cBhvr>
                                        <p:cTn dur="200"/>
                                        <p:tgtEl>
                                          <p:spTgt spid="2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g279a4a6f3d1_0_49"/>
          <p:cNvSpPr txBox="1"/>
          <p:nvPr>
            <p:ph type="title"/>
          </p:nvPr>
        </p:nvSpPr>
        <p:spPr>
          <a:xfrm>
            <a:off x="512567" y="672951"/>
            <a:ext cx="6021900" cy="60540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lang="en-US">
                <a:solidFill>
                  <a:srgbClr val="E4F407"/>
                </a:solidFill>
                <a:latin typeface="DM Mono Medium"/>
                <a:ea typeface="DM Mono Medium"/>
                <a:cs typeface="DM Mono Medium"/>
                <a:sym typeface="DM Mono Medium"/>
                <a:extLst>
                  <a:ext uri="http://customooxmlschemas.google.com/">
                    <go:slidesCustomData xmlns:go="http://customooxmlschemas.google.com/" textRoundtripDataId="1"/>
                  </a:ext>
                </a:extLst>
              </a:rPr>
              <a:t>Thriving ecosystem</a:t>
            </a:r>
            <a:endParaRPr/>
          </a:p>
          <a:p>
            <a:pPr indent="0" lvl="0" marL="0" rtl="0" algn="l">
              <a:spcBef>
                <a:spcPts val="0"/>
              </a:spcBef>
              <a:spcAft>
                <a:spcPts val="0"/>
              </a:spcAft>
              <a:buNone/>
            </a:pPr>
            <a:r>
              <a:t/>
            </a:r>
            <a:endParaRPr b="0" sz="2000"/>
          </a:p>
          <a:p>
            <a:pPr indent="0" lvl="0" marL="0" rtl="0" algn="l">
              <a:spcBef>
                <a:spcPts val="0"/>
              </a:spcBef>
              <a:spcAft>
                <a:spcPts val="0"/>
              </a:spcAft>
              <a:buNone/>
            </a:pPr>
            <a:r>
              <a:t/>
            </a:r>
            <a:endParaRPr b="0" sz="2400"/>
          </a:p>
          <a:p>
            <a:pPr indent="0" lvl="0" marL="0" rtl="0" algn="l">
              <a:spcBef>
                <a:spcPts val="0"/>
              </a:spcBef>
              <a:spcAft>
                <a:spcPts val="0"/>
              </a:spcAft>
              <a:buNone/>
            </a:pPr>
            <a:r>
              <a:t/>
            </a:r>
            <a:endParaRPr b="0" sz="2400"/>
          </a:p>
          <a:p>
            <a:pPr indent="0" lvl="0" marL="0" rtl="0" algn="l">
              <a:spcBef>
                <a:spcPts val="0"/>
              </a:spcBef>
              <a:spcAft>
                <a:spcPts val="0"/>
              </a:spcAft>
              <a:buNone/>
            </a:pPr>
            <a:r>
              <a:t/>
            </a:r>
            <a:endParaRPr b="0" sz="2400"/>
          </a:p>
          <a:p>
            <a:pPr indent="0" lvl="0" marL="609600" rtl="0" algn="l">
              <a:spcBef>
                <a:spcPts val="0"/>
              </a:spcBef>
              <a:spcAft>
                <a:spcPts val="0"/>
              </a:spcAft>
              <a:buNone/>
            </a:pPr>
            <a:r>
              <a:rPr b="0" lang="en-US" sz="2500">
                <a:latin typeface="DM Sans"/>
                <a:ea typeface="DM Sans"/>
                <a:cs typeface="DM Sans"/>
                <a:sym typeface="DM Sans"/>
              </a:rPr>
              <a:t>Delta Flink</a:t>
            </a:r>
            <a:endParaRPr b="0" sz="2500">
              <a:latin typeface="DM Sans"/>
              <a:ea typeface="DM Sans"/>
              <a:cs typeface="DM Sans"/>
              <a:sym typeface="DM Sans"/>
            </a:endParaRPr>
          </a:p>
          <a:p>
            <a:pPr indent="0" lvl="0" marL="609600" rtl="0" algn="l">
              <a:spcBef>
                <a:spcPts val="1700"/>
              </a:spcBef>
              <a:spcAft>
                <a:spcPts val="0"/>
              </a:spcAft>
              <a:buNone/>
            </a:pPr>
            <a:r>
              <a:rPr b="0" lang="en-US" sz="2500">
                <a:latin typeface="DM Sans"/>
                <a:ea typeface="DM Sans"/>
                <a:cs typeface="DM Sans"/>
                <a:sym typeface="DM Sans"/>
              </a:rPr>
              <a:t>Delta Trino </a:t>
            </a:r>
            <a:endParaRPr b="0" sz="2500">
              <a:latin typeface="DM Sans"/>
              <a:ea typeface="DM Sans"/>
              <a:cs typeface="DM Sans"/>
              <a:sym typeface="DM Sans"/>
            </a:endParaRPr>
          </a:p>
          <a:p>
            <a:pPr indent="0" lvl="0" marL="609600" rtl="0" algn="l">
              <a:spcBef>
                <a:spcPts val="1700"/>
              </a:spcBef>
              <a:spcAft>
                <a:spcPts val="0"/>
              </a:spcAft>
              <a:buNone/>
            </a:pPr>
            <a:r>
              <a:rPr b="0" lang="en-US" sz="2500">
                <a:latin typeface="DM Sans"/>
                <a:ea typeface="DM Sans"/>
                <a:cs typeface="DM Sans"/>
                <a:sym typeface="DM Sans"/>
              </a:rPr>
              <a:t>Delta Rust / deltalake Python</a:t>
            </a:r>
            <a:endParaRPr b="0" sz="2500">
              <a:latin typeface="DM Sans"/>
              <a:ea typeface="DM Sans"/>
              <a:cs typeface="DM Sans"/>
              <a:sym typeface="DM Sans"/>
            </a:endParaRPr>
          </a:p>
          <a:p>
            <a:pPr indent="0" lvl="0" marL="609600" rtl="0" algn="l">
              <a:spcBef>
                <a:spcPts val="1700"/>
              </a:spcBef>
              <a:spcAft>
                <a:spcPts val="0"/>
              </a:spcAft>
              <a:buNone/>
            </a:pPr>
            <a:r>
              <a:rPr b="0" lang="en-US" sz="2500">
                <a:latin typeface="DM Sans"/>
                <a:ea typeface="DM Sans"/>
                <a:cs typeface="DM Sans"/>
                <a:sym typeface="DM Sans"/>
              </a:rPr>
              <a:t>Apache Druid</a:t>
            </a:r>
            <a:endParaRPr b="0" sz="2500">
              <a:latin typeface="DM Sans"/>
              <a:ea typeface="DM Sans"/>
              <a:cs typeface="DM Sans"/>
              <a:sym typeface="DM Sans"/>
            </a:endParaRPr>
          </a:p>
          <a:p>
            <a:pPr indent="0" lvl="0" marL="609600" rtl="0" algn="l">
              <a:spcBef>
                <a:spcPts val="1700"/>
              </a:spcBef>
              <a:spcAft>
                <a:spcPts val="0"/>
              </a:spcAft>
              <a:buNone/>
            </a:pPr>
            <a:r>
              <a:rPr b="0" lang="en-US" sz="2500">
                <a:latin typeface="DM Sans"/>
                <a:ea typeface="DM Sans"/>
                <a:cs typeface="DM Sans"/>
                <a:sym typeface="DM Sans"/>
              </a:rPr>
              <a:t>Google BigQuery</a:t>
            </a:r>
            <a:endParaRPr b="0" sz="2500">
              <a:latin typeface="DM Sans"/>
              <a:ea typeface="DM Sans"/>
              <a:cs typeface="DM Sans"/>
              <a:sym typeface="DM Sans"/>
            </a:endParaRPr>
          </a:p>
          <a:p>
            <a:pPr indent="0" lvl="0" marL="609600" rtl="0" algn="l">
              <a:spcBef>
                <a:spcPts val="1700"/>
              </a:spcBef>
              <a:spcAft>
                <a:spcPts val="0"/>
              </a:spcAft>
              <a:buNone/>
            </a:pPr>
            <a:r>
              <a:rPr b="0" lang="en-US" sz="2500">
                <a:latin typeface="DM Sans"/>
                <a:ea typeface="DM Sans"/>
                <a:cs typeface="DM Sans"/>
                <a:sym typeface="DM Sans"/>
              </a:rPr>
              <a:t>DuckDB</a:t>
            </a:r>
            <a:endParaRPr b="0" sz="2900">
              <a:solidFill>
                <a:schemeClr val="accent1"/>
              </a:solidFill>
            </a:endParaRPr>
          </a:p>
          <a:p>
            <a:pPr indent="0" lvl="0" marL="0" marR="0" rtl="0" algn="l">
              <a:lnSpc>
                <a:spcPct val="90000"/>
              </a:lnSpc>
              <a:spcBef>
                <a:spcPts val="1700"/>
              </a:spcBef>
              <a:spcAft>
                <a:spcPts val="0"/>
              </a:spcAft>
              <a:buNone/>
            </a:pPr>
            <a:r>
              <a:t/>
            </a:r>
            <a:endParaRPr b="0" sz="2900">
              <a:solidFill>
                <a:schemeClr val="accent1"/>
              </a:solidFill>
            </a:endParaRPr>
          </a:p>
          <a:p>
            <a:pPr indent="0" lvl="0" marL="0" marR="0" rtl="0" algn="l">
              <a:lnSpc>
                <a:spcPct val="90000"/>
              </a:lnSpc>
              <a:spcBef>
                <a:spcPts val="0"/>
              </a:spcBef>
              <a:spcAft>
                <a:spcPts val="0"/>
              </a:spcAft>
              <a:buNone/>
            </a:pPr>
            <a:r>
              <a:t/>
            </a:r>
            <a:endParaRPr b="0" sz="2000">
              <a:latin typeface="DM Sans"/>
              <a:ea typeface="DM Sans"/>
              <a:cs typeface="DM Sans"/>
              <a:sym typeface="DM Sans"/>
            </a:endParaRPr>
          </a:p>
        </p:txBody>
      </p:sp>
      <p:pic>
        <p:nvPicPr>
          <p:cNvPr id="720" name="Google Shape;720;g279a4a6f3d1_0_49"/>
          <p:cNvPicPr preferRelativeResize="0"/>
          <p:nvPr/>
        </p:nvPicPr>
        <p:blipFill>
          <a:blip r:embed="rId3">
            <a:alphaModFix/>
          </a:blip>
          <a:stretch>
            <a:fillRect/>
          </a:stretch>
        </p:blipFill>
        <p:spPr>
          <a:xfrm>
            <a:off x="6136899" y="7103101"/>
            <a:ext cx="454058" cy="454194"/>
          </a:xfrm>
          <a:prstGeom prst="rect">
            <a:avLst/>
          </a:prstGeom>
          <a:noFill/>
          <a:ln>
            <a:noFill/>
          </a:ln>
        </p:spPr>
      </p:pic>
      <p:pic>
        <p:nvPicPr>
          <p:cNvPr id="721" name="Google Shape;721;g279a4a6f3d1_0_49"/>
          <p:cNvPicPr preferRelativeResize="0"/>
          <p:nvPr/>
        </p:nvPicPr>
        <p:blipFill>
          <a:blip r:embed="rId4">
            <a:alphaModFix/>
          </a:blip>
          <a:stretch>
            <a:fillRect/>
          </a:stretch>
        </p:blipFill>
        <p:spPr>
          <a:xfrm>
            <a:off x="9125133" y="4765613"/>
            <a:ext cx="295726" cy="295726"/>
          </a:xfrm>
          <a:prstGeom prst="rect">
            <a:avLst/>
          </a:prstGeom>
          <a:noFill/>
          <a:ln>
            <a:noFill/>
          </a:ln>
        </p:spPr>
      </p:pic>
      <p:grpSp>
        <p:nvGrpSpPr>
          <p:cNvPr id="722" name="Google Shape;722;g279a4a6f3d1_0_49"/>
          <p:cNvGrpSpPr/>
          <p:nvPr/>
        </p:nvGrpSpPr>
        <p:grpSpPr>
          <a:xfrm>
            <a:off x="4495770" y="-686026"/>
            <a:ext cx="8234470" cy="8234700"/>
            <a:chOff x="4494422" y="-686026"/>
            <a:chExt cx="8232000" cy="8234700"/>
          </a:xfrm>
        </p:grpSpPr>
        <p:sp>
          <p:nvSpPr>
            <p:cNvPr id="723" name="Google Shape;723;g279a4a6f3d1_0_49"/>
            <p:cNvSpPr/>
            <p:nvPr/>
          </p:nvSpPr>
          <p:spPr>
            <a:xfrm rot="-5400000">
              <a:off x="5597522" y="418424"/>
              <a:ext cx="6025800" cy="6025800"/>
            </a:xfrm>
            <a:prstGeom prst="blockArc">
              <a:avLst>
                <a:gd fmla="val 10793130" name="adj1"/>
                <a:gd fmla="val 16183821" name="adj2"/>
                <a:gd fmla="val 45236" name="adj3"/>
              </a:avLst>
            </a:prstGeom>
            <a:solidFill>
              <a:schemeClr val="accen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500"/>
                <a:t> =</a:t>
              </a:r>
              <a:endParaRPr sz="1500"/>
            </a:p>
          </p:txBody>
        </p:sp>
        <p:sp>
          <p:nvSpPr>
            <p:cNvPr id="724" name="Google Shape;724;g279a4a6f3d1_0_49"/>
            <p:cNvSpPr/>
            <p:nvPr/>
          </p:nvSpPr>
          <p:spPr>
            <a:xfrm rot="8999385">
              <a:off x="5597555" y="418442"/>
              <a:ext cx="6025734" cy="6025763"/>
            </a:xfrm>
            <a:prstGeom prst="blockArc">
              <a:avLst>
                <a:gd fmla="val 15072224" name="adj1"/>
                <a:gd fmla="val 18012115" name="adj2"/>
                <a:gd fmla="val 43960" name="adj3"/>
              </a:avLst>
            </a:prstGeom>
            <a:solidFill>
              <a:srgbClr val="EBEBEB"/>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25" name="Google Shape;725;g279a4a6f3d1_0_49"/>
            <p:cNvSpPr/>
            <p:nvPr/>
          </p:nvSpPr>
          <p:spPr>
            <a:xfrm rot="8999385">
              <a:off x="5597555" y="418442"/>
              <a:ext cx="6025734" cy="6025763"/>
            </a:xfrm>
            <a:prstGeom prst="blockArc">
              <a:avLst>
                <a:gd fmla="val 12631090" name="adj1"/>
                <a:gd fmla="val 15129313" name="adj2"/>
                <a:gd fmla="val 42811" name="adj3"/>
              </a:avLst>
            </a:prstGeom>
            <a:solidFill>
              <a:srgbClr val="F1CCA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26" name="Google Shape;726;g279a4a6f3d1_0_49"/>
            <p:cNvSpPr/>
            <p:nvPr/>
          </p:nvSpPr>
          <p:spPr>
            <a:xfrm rot="8999346">
              <a:off x="5597015" y="417568"/>
              <a:ext cx="6026813" cy="6027512"/>
            </a:xfrm>
            <a:prstGeom prst="blockArc">
              <a:avLst>
                <a:gd fmla="val 9431789" name="adj1"/>
                <a:gd fmla="val 12645662" name="adj2"/>
                <a:gd fmla="val 43698" name="adj3"/>
              </a:avLst>
            </a:prstGeom>
            <a:solidFill>
              <a:srgbClr val="F4EBCD"/>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27" name="Google Shape;727;g279a4a6f3d1_0_49"/>
            <p:cNvSpPr/>
            <p:nvPr/>
          </p:nvSpPr>
          <p:spPr>
            <a:xfrm rot="-1800381">
              <a:off x="5597500" y="418442"/>
              <a:ext cx="6025844" cy="6025763"/>
            </a:xfrm>
            <a:prstGeom prst="blockArc">
              <a:avLst>
                <a:gd fmla="val 12569339" name="adj1"/>
                <a:gd fmla="val 20341428" name="adj2"/>
                <a:gd fmla="val 41344" name="adj3"/>
              </a:avLst>
            </a:prstGeom>
            <a:solidFill>
              <a:srgbClr val="C4F3F8"/>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28" name="Google Shape;728;g279a4a6f3d1_0_49"/>
            <p:cNvSpPr/>
            <p:nvPr/>
          </p:nvSpPr>
          <p:spPr>
            <a:xfrm rot="-10798843">
              <a:off x="7704550" y="2518874"/>
              <a:ext cx="1783200" cy="1787100"/>
            </a:xfrm>
            <a:prstGeom prst="ellipse">
              <a:avLst/>
            </a:prstGeom>
            <a:solidFill>
              <a:schemeClr val="dk1"/>
            </a:solidFill>
            <a:ln cap="flat" cmpd="sng" w="38100">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729" name="Google Shape;729;g279a4a6f3d1_0_49"/>
            <p:cNvSpPr txBox="1"/>
            <p:nvPr/>
          </p:nvSpPr>
          <p:spPr>
            <a:xfrm>
              <a:off x="7670675" y="647697"/>
              <a:ext cx="1835400" cy="1848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US" sz="1200">
                  <a:latin typeface="DM Sans Medium"/>
                  <a:ea typeface="DM Sans Medium"/>
                  <a:cs typeface="DM Sans Medium"/>
                  <a:sym typeface="DM Sans Medium"/>
                </a:rPr>
                <a:t>Java Ecosystem</a:t>
              </a:r>
              <a:endParaRPr sz="1200">
                <a:latin typeface="DM Sans Medium"/>
                <a:ea typeface="DM Sans Medium"/>
                <a:cs typeface="DM Sans Medium"/>
                <a:sym typeface="DM Sans Medium"/>
              </a:endParaRPr>
            </a:p>
          </p:txBody>
        </p:sp>
        <p:grpSp>
          <p:nvGrpSpPr>
            <p:cNvPr id="730" name="Google Shape;730;g279a4a6f3d1_0_49"/>
            <p:cNvGrpSpPr/>
            <p:nvPr/>
          </p:nvGrpSpPr>
          <p:grpSpPr>
            <a:xfrm>
              <a:off x="10186807" y="2052367"/>
              <a:ext cx="1028543" cy="582642"/>
              <a:chOff x="5340686" y="3514802"/>
              <a:chExt cx="771600" cy="436992"/>
            </a:xfrm>
          </p:grpSpPr>
          <p:pic>
            <p:nvPicPr>
              <p:cNvPr id="731" name="Google Shape;731;g279a4a6f3d1_0_49"/>
              <p:cNvPicPr preferRelativeResize="0"/>
              <p:nvPr/>
            </p:nvPicPr>
            <p:blipFill>
              <a:blip r:embed="rId5">
                <a:alphaModFix/>
              </a:blip>
              <a:stretch>
                <a:fillRect/>
              </a:stretch>
            </p:blipFill>
            <p:spPr>
              <a:xfrm>
                <a:off x="5582328" y="3514802"/>
                <a:ext cx="267386" cy="267393"/>
              </a:xfrm>
              <a:prstGeom prst="rect">
                <a:avLst/>
              </a:prstGeom>
              <a:noFill/>
              <a:ln>
                <a:noFill/>
              </a:ln>
            </p:spPr>
          </p:pic>
          <p:sp>
            <p:nvSpPr>
              <p:cNvPr id="732" name="Google Shape;732;g279a4a6f3d1_0_49"/>
              <p:cNvSpPr txBox="1"/>
              <p:nvPr/>
            </p:nvSpPr>
            <p:spPr>
              <a:xfrm>
                <a:off x="5340686" y="3803895"/>
                <a:ext cx="771600" cy="1479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None/>
                </a:pPr>
                <a:r>
                  <a:rPr lang="en-US" sz="800">
                    <a:latin typeface="DM Sans"/>
                    <a:ea typeface="DM Sans"/>
                    <a:cs typeface="DM Sans"/>
                    <a:sym typeface="DM Sans"/>
                  </a:rPr>
                  <a:t>aws-</a:t>
                </a:r>
                <a:br>
                  <a:rPr lang="en-US" sz="800">
                    <a:latin typeface="DM Sans"/>
                    <a:ea typeface="DM Sans"/>
                    <a:cs typeface="DM Sans"/>
                    <a:sym typeface="DM Sans"/>
                  </a:rPr>
                </a:br>
                <a:r>
                  <a:rPr lang="en-US" sz="800">
                    <a:latin typeface="DM Sans"/>
                    <a:ea typeface="DM Sans"/>
                    <a:cs typeface="DM Sans"/>
                    <a:sym typeface="DM Sans"/>
                  </a:rPr>
                  <a:t>pandas-sdk</a:t>
                </a:r>
                <a:endParaRPr sz="800">
                  <a:latin typeface="DM Sans"/>
                  <a:ea typeface="DM Sans"/>
                  <a:cs typeface="DM Sans"/>
                  <a:sym typeface="DM Sans"/>
                </a:endParaRPr>
              </a:p>
            </p:txBody>
          </p:sp>
        </p:grpSp>
        <p:grpSp>
          <p:nvGrpSpPr>
            <p:cNvPr id="733" name="Google Shape;733;g279a4a6f3d1_0_49"/>
            <p:cNvGrpSpPr/>
            <p:nvPr/>
          </p:nvGrpSpPr>
          <p:grpSpPr>
            <a:xfrm>
              <a:off x="10537798" y="2764249"/>
              <a:ext cx="372607" cy="500883"/>
              <a:chOff x="4944957" y="4162103"/>
              <a:chExt cx="279525" cy="375672"/>
            </a:xfrm>
          </p:grpSpPr>
          <p:pic>
            <p:nvPicPr>
              <p:cNvPr id="734" name="Google Shape;734;g279a4a6f3d1_0_49"/>
              <p:cNvPicPr preferRelativeResize="0"/>
              <p:nvPr/>
            </p:nvPicPr>
            <p:blipFill>
              <a:blip r:embed="rId6">
                <a:alphaModFix/>
              </a:blip>
              <a:stretch>
                <a:fillRect/>
              </a:stretch>
            </p:blipFill>
            <p:spPr>
              <a:xfrm>
                <a:off x="4944957" y="4162103"/>
                <a:ext cx="279525" cy="279501"/>
              </a:xfrm>
              <a:prstGeom prst="rect">
                <a:avLst/>
              </a:prstGeom>
              <a:noFill/>
              <a:ln>
                <a:noFill/>
              </a:ln>
            </p:spPr>
          </p:pic>
          <p:sp>
            <p:nvSpPr>
              <p:cNvPr id="735" name="Google Shape;735;g279a4a6f3d1_0_49"/>
              <p:cNvSpPr txBox="1"/>
              <p:nvPr/>
            </p:nvSpPr>
            <p:spPr>
              <a:xfrm>
                <a:off x="4988483" y="4445375"/>
                <a:ext cx="1986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ray</a:t>
                </a:r>
                <a:endParaRPr sz="800">
                  <a:latin typeface="DM Sans"/>
                  <a:ea typeface="DM Sans"/>
                  <a:cs typeface="DM Sans"/>
                  <a:sym typeface="DM Sans"/>
                </a:endParaRPr>
              </a:p>
            </p:txBody>
          </p:sp>
        </p:grpSp>
        <p:grpSp>
          <p:nvGrpSpPr>
            <p:cNvPr id="736" name="Google Shape;736;g279a4a6f3d1_0_49"/>
            <p:cNvGrpSpPr/>
            <p:nvPr/>
          </p:nvGrpSpPr>
          <p:grpSpPr>
            <a:xfrm>
              <a:off x="9434162" y="2794805"/>
              <a:ext cx="511872" cy="467773"/>
              <a:chOff x="5348962" y="3657580"/>
              <a:chExt cx="384000" cy="350839"/>
            </a:xfrm>
          </p:grpSpPr>
          <p:pic>
            <p:nvPicPr>
              <p:cNvPr id="737" name="Google Shape;737;g279a4a6f3d1_0_49"/>
              <p:cNvPicPr preferRelativeResize="0"/>
              <p:nvPr/>
            </p:nvPicPr>
            <p:blipFill rotWithShape="1">
              <a:blip r:embed="rId7">
                <a:alphaModFix/>
              </a:blip>
              <a:srcRect b="17331" l="4434" r="70428" t="15414"/>
              <a:stretch/>
            </p:blipFill>
            <p:spPr>
              <a:xfrm>
                <a:off x="5427172" y="3657580"/>
                <a:ext cx="233476" cy="249829"/>
              </a:xfrm>
              <a:prstGeom prst="rect">
                <a:avLst/>
              </a:prstGeom>
              <a:noFill/>
              <a:ln>
                <a:noFill/>
              </a:ln>
            </p:spPr>
          </p:pic>
          <p:sp>
            <p:nvSpPr>
              <p:cNvPr id="738" name="Google Shape;738;g279a4a6f3d1_0_49"/>
              <p:cNvSpPr txBox="1"/>
              <p:nvPr/>
            </p:nvSpPr>
            <p:spPr>
              <a:xfrm>
                <a:off x="5348962" y="3916019"/>
                <a:ext cx="3840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airbyte</a:t>
                </a:r>
                <a:endParaRPr sz="800">
                  <a:latin typeface="DM Sans"/>
                  <a:ea typeface="DM Sans"/>
                  <a:cs typeface="DM Sans"/>
                  <a:sym typeface="DM Sans"/>
                </a:endParaRPr>
              </a:p>
            </p:txBody>
          </p:sp>
        </p:grpSp>
        <p:sp>
          <p:nvSpPr>
            <p:cNvPr id="739" name="Google Shape;739;g279a4a6f3d1_0_49"/>
            <p:cNvSpPr txBox="1"/>
            <p:nvPr/>
          </p:nvSpPr>
          <p:spPr>
            <a:xfrm rot="-1351">
              <a:off x="9749081" y="1572414"/>
              <a:ext cx="1526700" cy="3693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US" sz="1200">
                  <a:latin typeface="DM Sans Medium"/>
                  <a:ea typeface="DM Sans Medium"/>
                  <a:cs typeface="DM Sans Medium"/>
                  <a:sym typeface="DM Sans Medium"/>
                </a:rPr>
                <a:t>Python </a:t>
              </a:r>
              <a:br>
                <a:rPr lang="en-US" sz="1200">
                  <a:latin typeface="DM Sans Medium"/>
                  <a:ea typeface="DM Sans Medium"/>
                  <a:cs typeface="DM Sans Medium"/>
                  <a:sym typeface="DM Sans Medium"/>
                </a:rPr>
              </a:br>
              <a:r>
                <a:rPr lang="en-US" sz="1200">
                  <a:latin typeface="DM Sans Medium"/>
                  <a:ea typeface="DM Sans Medium"/>
                  <a:cs typeface="DM Sans Medium"/>
                  <a:sym typeface="DM Sans Medium"/>
                </a:rPr>
                <a:t>Ecosystem</a:t>
              </a:r>
              <a:endParaRPr sz="1200">
                <a:latin typeface="DM Sans Medium"/>
                <a:ea typeface="DM Sans Medium"/>
                <a:cs typeface="DM Sans Medium"/>
                <a:sym typeface="DM Sans Medium"/>
              </a:endParaRPr>
            </a:p>
          </p:txBody>
        </p:sp>
        <p:pic>
          <p:nvPicPr>
            <p:cNvPr id="740" name="Google Shape;740;g279a4a6f3d1_0_49"/>
            <p:cNvPicPr preferRelativeResize="0"/>
            <p:nvPr/>
          </p:nvPicPr>
          <p:blipFill>
            <a:blip r:embed="rId8">
              <a:alphaModFix/>
            </a:blip>
            <a:stretch>
              <a:fillRect/>
            </a:stretch>
          </p:blipFill>
          <p:spPr>
            <a:xfrm>
              <a:off x="9469879" y="4779012"/>
              <a:ext cx="440423" cy="220995"/>
            </a:xfrm>
            <a:prstGeom prst="rect">
              <a:avLst/>
            </a:prstGeom>
            <a:noFill/>
            <a:ln>
              <a:noFill/>
            </a:ln>
          </p:spPr>
        </p:pic>
        <p:sp>
          <p:nvSpPr>
            <p:cNvPr id="741" name="Google Shape;741;g279a4a6f3d1_0_49"/>
            <p:cNvSpPr txBox="1"/>
            <p:nvPr/>
          </p:nvSpPr>
          <p:spPr>
            <a:xfrm>
              <a:off x="9415043" y="5089905"/>
              <a:ext cx="511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polars</a:t>
              </a:r>
              <a:endParaRPr sz="800">
                <a:latin typeface="DM Sans"/>
                <a:ea typeface="DM Sans"/>
                <a:cs typeface="DM Sans"/>
                <a:sym typeface="DM Sans"/>
              </a:endParaRPr>
            </a:p>
          </p:txBody>
        </p:sp>
        <p:grpSp>
          <p:nvGrpSpPr>
            <p:cNvPr id="742" name="Google Shape;742;g279a4a6f3d1_0_49"/>
            <p:cNvGrpSpPr/>
            <p:nvPr/>
          </p:nvGrpSpPr>
          <p:grpSpPr>
            <a:xfrm>
              <a:off x="10002584" y="5204521"/>
              <a:ext cx="511872" cy="536362"/>
              <a:chOff x="5791849" y="3448468"/>
              <a:chExt cx="384000" cy="402281"/>
            </a:xfrm>
          </p:grpSpPr>
          <p:pic>
            <p:nvPicPr>
              <p:cNvPr id="743" name="Google Shape;743;g279a4a6f3d1_0_49"/>
              <p:cNvPicPr preferRelativeResize="0"/>
              <p:nvPr/>
            </p:nvPicPr>
            <p:blipFill>
              <a:blip r:embed="rId9">
                <a:alphaModFix/>
              </a:blip>
              <a:stretch>
                <a:fillRect/>
              </a:stretch>
            </p:blipFill>
            <p:spPr>
              <a:xfrm>
                <a:off x="5887623" y="3448468"/>
                <a:ext cx="228599" cy="205740"/>
              </a:xfrm>
              <a:prstGeom prst="rect">
                <a:avLst/>
              </a:prstGeom>
              <a:noFill/>
              <a:ln>
                <a:noFill/>
              </a:ln>
            </p:spPr>
          </p:pic>
          <p:sp>
            <p:nvSpPr>
              <p:cNvPr id="744" name="Google Shape;744;g279a4a6f3d1_0_49"/>
              <p:cNvSpPr txBox="1"/>
              <p:nvPr/>
            </p:nvSpPr>
            <p:spPr>
              <a:xfrm>
                <a:off x="5791849" y="3573850"/>
                <a:ext cx="384000" cy="2769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arrow</a:t>
                </a:r>
                <a:endParaRPr sz="800">
                  <a:latin typeface="DM Sans"/>
                  <a:ea typeface="DM Sans"/>
                  <a:cs typeface="DM Sans"/>
                  <a:sym typeface="DM Sans"/>
                </a:endParaRPr>
              </a:p>
            </p:txBody>
          </p:sp>
        </p:grpSp>
        <p:pic>
          <p:nvPicPr>
            <p:cNvPr id="745" name="Google Shape;745;g279a4a6f3d1_0_49"/>
            <p:cNvPicPr preferRelativeResize="0"/>
            <p:nvPr/>
          </p:nvPicPr>
          <p:blipFill rotWithShape="1">
            <a:blip r:embed="rId10">
              <a:alphaModFix/>
            </a:blip>
            <a:srcRect b="-8520" l="-8520" r="-8520" t="-8520"/>
            <a:stretch/>
          </p:blipFill>
          <p:spPr>
            <a:xfrm>
              <a:off x="8824885" y="4691267"/>
              <a:ext cx="343648" cy="343724"/>
            </a:xfrm>
            <a:prstGeom prst="rect">
              <a:avLst/>
            </a:prstGeom>
            <a:noFill/>
            <a:ln>
              <a:noFill/>
            </a:ln>
          </p:spPr>
        </p:pic>
        <p:sp>
          <p:nvSpPr>
            <p:cNvPr id="746" name="Google Shape;746;g279a4a6f3d1_0_49"/>
            <p:cNvSpPr txBox="1"/>
            <p:nvPr/>
          </p:nvSpPr>
          <p:spPr>
            <a:xfrm>
              <a:off x="8673430" y="4974932"/>
              <a:ext cx="654600" cy="3693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800">
                  <a:latin typeface="DM Sans"/>
                  <a:ea typeface="DM Sans"/>
                  <a:cs typeface="DM Sans"/>
                  <a:sym typeface="DM Sans"/>
                </a:rPr>
                <a:t>Power BI</a:t>
              </a:r>
              <a:endParaRPr sz="800">
                <a:latin typeface="DM Sans"/>
                <a:ea typeface="DM Sans"/>
                <a:cs typeface="DM Sans"/>
                <a:sym typeface="DM Sans"/>
              </a:endParaRPr>
            </a:p>
          </p:txBody>
        </p:sp>
        <p:grpSp>
          <p:nvGrpSpPr>
            <p:cNvPr id="747" name="Google Shape;747;g279a4a6f3d1_0_49"/>
            <p:cNvGrpSpPr/>
            <p:nvPr/>
          </p:nvGrpSpPr>
          <p:grpSpPr>
            <a:xfrm>
              <a:off x="9749078" y="2061256"/>
              <a:ext cx="511872" cy="568303"/>
              <a:chOff x="5297556" y="3605360"/>
              <a:chExt cx="384000" cy="426238"/>
            </a:xfrm>
          </p:grpSpPr>
          <p:pic>
            <p:nvPicPr>
              <p:cNvPr id="748" name="Google Shape;748;g279a4a6f3d1_0_49"/>
              <p:cNvPicPr preferRelativeResize="0"/>
              <p:nvPr/>
            </p:nvPicPr>
            <p:blipFill rotWithShape="1">
              <a:blip r:embed="rId11">
                <a:alphaModFix/>
              </a:blip>
              <a:srcRect b="12670" l="0" r="75146" t="9599"/>
              <a:stretch/>
            </p:blipFill>
            <p:spPr>
              <a:xfrm>
                <a:off x="5371613" y="3605360"/>
                <a:ext cx="267387" cy="336717"/>
              </a:xfrm>
              <a:prstGeom prst="rect">
                <a:avLst/>
              </a:prstGeom>
              <a:noFill/>
              <a:ln>
                <a:noFill/>
              </a:ln>
            </p:spPr>
          </p:pic>
          <p:sp>
            <p:nvSpPr>
              <p:cNvPr id="749" name="Google Shape;749;g279a4a6f3d1_0_49"/>
              <p:cNvSpPr txBox="1"/>
              <p:nvPr/>
            </p:nvSpPr>
            <p:spPr>
              <a:xfrm>
                <a:off x="5297556" y="3939197"/>
                <a:ext cx="3840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pandas</a:t>
                </a:r>
                <a:endParaRPr sz="800">
                  <a:latin typeface="DM Sans"/>
                  <a:ea typeface="DM Sans"/>
                  <a:cs typeface="DM Sans"/>
                  <a:sym typeface="DM Sans"/>
                </a:endParaRPr>
              </a:p>
            </p:txBody>
          </p:sp>
        </p:grpSp>
        <p:grpSp>
          <p:nvGrpSpPr>
            <p:cNvPr id="750" name="Google Shape;750;g279a4a6f3d1_0_49"/>
            <p:cNvGrpSpPr/>
            <p:nvPr/>
          </p:nvGrpSpPr>
          <p:grpSpPr>
            <a:xfrm>
              <a:off x="10975774" y="2726146"/>
              <a:ext cx="511872" cy="553080"/>
              <a:chOff x="4858406" y="3879224"/>
              <a:chExt cx="384000" cy="414820"/>
            </a:xfrm>
          </p:grpSpPr>
          <p:pic>
            <p:nvPicPr>
              <p:cNvPr id="751" name="Google Shape;751;g279a4a6f3d1_0_49"/>
              <p:cNvPicPr preferRelativeResize="0"/>
              <p:nvPr/>
            </p:nvPicPr>
            <p:blipFill>
              <a:blip r:embed="rId12">
                <a:alphaModFix/>
              </a:blip>
              <a:stretch>
                <a:fillRect/>
              </a:stretch>
            </p:blipFill>
            <p:spPr>
              <a:xfrm>
                <a:off x="4916716" y="3879224"/>
                <a:ext cx="267386" cy="319577"/>
              </a:xfrm>
              <a:prstGeom prst="rect">
                <a:avLst/>
              </a:prstGeom>
              <a:noFill/>
              <a:ln>
                <a:noFill/>
              </a:ln>
            </p:spPr>
          </p:pic>
          <p:sp>
            <p:nvSpPr>
              <p:cNvPr id="752" name="Google Shape;752;g279a4a6f3d1_0_49"/>
              <p:cNvSpPr txBox="1"/>
              <p:nvPr/>
            </p:nvSpPr>
            <p:spPr>
              <a:xfrm>
                <a:off x="4858406" y="4201645"/>
                <a:ext cx="3840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dask</a:t>
                </a:r>
                <a:endParaRPr sz="800">
                  <a:latin typeface="DM Sans"/>
                  <a:ea typeface="DM Sans"/>
                  <a:cs typeface="DM Sans"/>
                  <a:sym typeface="DM Sans"/>
                </a:endParaRPr>
              </a:p>
            </p:txBody>
          </p:sp>
        </p:grpSp>
        <p:grpSp>
          <p:nvGrpSpPr>
            <p:cNvPr id="753" name="Google Shape;753;g279a4a6f3d1_0_49"/>
            <p:cNvGrpSpPr/>
            <p:nvPr/>
          </p:nvGrpSpPr>
          <p:grpSpPr>
            <a:xfrm>
              <a:off x="9960559" y="2748789"/>
              <a:ext cx="511872" cy="519530"/>
              <a:chOff x="5180756" y="3715961"/>
              <a:chExt cx="384000" cy="389657"/>
            </a:xfrm>
          </p:grpSpPr>
          <p:sp>
            <p:nvSpPr>
              <p:cNvPr id="754" name="Google Shape;754;g279a4a6f3d1_0_49"/>
              <p:cNvSpPr txBox="1"/>
              <p:nvPr/>
            </p:nvSpPr>
            <p:spPr>
              <a:xfrm>
                <a:off x="5180756" y="4013218"/>
                <a:ext cx="3840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duck DB</a:t>
                </a:r>
                <a:endParaRPr sz="800">
                  <a:latin typeface="DM Sans"/>
                  <a:ea typeface="DM Sans"/>
                  <a:cs typeface="DM Sans"/>
                  <a:sym typeface="DM Sans"/>
                </a:endParaRPr>
              </a:p>
            </p:txBody>
          </p:sp>
          <p:pic>
            <p:nvPicPr>
              <p:cNvPr id="755" name="Google Shape;755;g279a4a6f3d1_0_49"/>
              <p:cNvPicPr preferRelativeResize="0"/>
              <p:nvPr/>
            </p:nvPicPr>
            <p:blipFill>
              <a:blip r:embed="rId13">
                <a:alphaModFix/>
              </a:blip>
              <a:stretch>
                <a:fillRect/>
              </a:stretch>
            </p:blipFill>
            <p:spPr>
              <a:xfrm>
                <a:off x="5235530" y="3715961"/>
                <a:ext cx="279521" cy="279526"/>
              </a:xfrm>
              <a:prstGeom prst="rect">
                <a:avLst/>
              </a:prstGeom>
              <a:noFill/>
              <a:ln>
                <a:noFill/>
              </a:ln>
            </p:spPr>
          </p:pic>
        </p:grpSp>
        <p:sp>
          <p:nvSpPr>
            <p:cNvPr id="756" name="Google Shape;756;g279a4a6f3d1_0_49"/>
            <p:cNvSpPr txBox="1"/>
            <p:nvPr/>
          </p:nvSpPr>
          <p:spPr>
            <a:xfrm rot="3849">
              <a:off x="9599736" y="3646238"/>
              <a:ext cx="1875601" cy="1662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US" sz="1200">
                  <a:latin typeface="DM Sans Medium"/>
                  <a:ea typeface="DM Sans Medium"/>
                  <a:cs typeface="DM Sans Medium"/>
                  <a:sym typeface="DM Sans Medium"/>
                </a:rPr>
                <a:t>Rust Ecosystem</a:t>
              </a:r>
              <a:endParaRPr sz="1200">
                <a:latin typeface="DM Sans Medium"/>
                <a:ea typeface="DM Sans Medium"/>
                <a:cs typeface="DM Sans Medium"/>
                <a:sym typeface="DM Sans Medium"/>
              </a:endParaRPr>
            </a:p>
          </p:txBody>
        </p:sp>
        <p:grpSp>
          <p:nvGrpSpPr>
            <p:cNvPr id="757" name="Google Shape;757;g279a4a6f3d1_0_49"/>
            <p:cNvGrpSpPr/>
            <p:nvPr/>
          </p:nvGrpSpPr>
          <p:grpSpPr>
            <a:xfrm>
              <a:off x="8981634" y="980087"/>
              <a:ext cx="521547" cy="786971"/>
              <a:chOff x="2359945" y="2740147"/>
              <a:chExt cx="458100" cy="691053"/>
            </a:xfrm>
          </p:grpSpPr>
          <p:pic>
            <p:nvPicPr>
              <p:cNvPr id="758" name="Google Shape;758;g279a4a6f3d1_0_49"/>
              <p:cNvPicPr preferRelativeResize="0"/>
              <p:nvPr/>
            </p:nvPicPr>
            <p:blipFill rotWithShape="1">
              <a:blip r:embed="rId14">
                <a:alphaModFix/>
              </a:blip>
              <a:srcRect b="4586" l="0" r="0" t="4595"/>
              <a:stretch/>
            </p:blipFill>
            <p:spPr>
              <a:xfrm>
                <a:off x="2410523" y="2740147"/>
                <a:ext cx="356955" cy="324201"/>
              </a:xfrm>
              <a:prstGeom prst="rect">
                <a:avLst/>
              </a:prstGeom>
              <a:noFill/>
              <a:ln>
                <a:noFill/>
              </a:ln>
            </p:spPr>
          </p:pic>
          <p:sp>
            <p:nvSpPr>
              <p:cNvPr id="759" name="Google Shape;759;g279a4a6f3d1_0_49"/>
              <p:cNvSpPr txBox="1"/>
              <p:nvPr/>
            </p:nvSpPr>
            <p:spPr>
              <a:xfrm>
                <a:off x="2359945" y="2998599"/>
                <a:ext cx="458100" cy="4326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Startree </a:t>
                </a:r>
                <a:br>
                  <a:rPr lang="en-US" sz="800">
                    <a:latin typeface="DM Sans"/>
                    <a:ea typeface="DM Sans"/>
                    <a:cs typeface="DM Sans"/>
                    <a:sym typeface="DM Sans"/>
                  </a:rPr>
                </a:br>
                <a:r>
                  <a:rPr lang="en-US" sz="800">
                    <a:latin typeface="DM Sans"/>
                    <a:ea typeface="DM Sans"/>
                    <a:cs typeface="DM Sans"/>
                    <a:sym typeface="DM Sans"/>
                  </a:rPr>
                  <a:t>(pinot)</a:t>
                </a:r>
                <a:endParaRPr sz="800">
                  <a:latin typeface="DM Sans"/>
                  <a:ea typeface="DM Sans"/>
                  <a:cs typeface="DM Sans"/>
                  <a:sym typeface="DM Sans"/>
                </a:endParaRPr>
              </a:p>
            </p:txBody>
          </p:sp>
        </p:grpSp>
        <p:grpSp>
          <p:nvGrpSpPr>
            <p:cNvPr id="760" name="Google Shape;760;g279a4a6f3d1_0_49"/>
            <p:cNvGrpSpPr/>
            <p:nvPr/>
          </p:nvGrpSpPr>
          <p:grpSpPr>
            <a:xfrm>
              <a:off x="8514201" y="1022940"/>
              <a:ext cx="459043" cy="614392"/>
              <a:chOff x="1452191" y="2898379"/>
              <a:chExt cx="403200" cy="539508"/>
            </a:xfrm>
          </p:grpSpPr>
          <p:sp>
            <p:nvSpPr>
              <p:cNvPr id="761" name="Google Shape;761;g279a4a6f3d1_0_49"/>
              <p:cNvSpPr txBox="1"/>
              <p:nvPr/>
            </p:nvSpPr>
            <p:spPr>
              <a:xfrm>
                <a:off x="1452191" y="3113587"/>
                <a:ext cx="403200" cy="3243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beam</a:t>
                </a:r>
                <a:endParaRPr sz="800">
                  <a:latin typeface="DM Sans"/>
                  <a:ea typeface="DM Sans"/>
                  <a:cs typeface="DM Sans"/>
                  <a:sym typeface="DM Sans"/>
                </a:endParaRPr>
              </a:p>
            </p:txBody>
          </p:sp>
          <p:pic>
            <p:nvPicPr>
              <p:cNvPr id="762" name="Google Shape;762;g279a4a6f3d1_0_49"/>
              <p:cNvPicPr preferRelativeResize="0"/>
              <p:nvPr/>
            </p:nvPicPr>
            <p:blipFill rotWithShape="1">
              <a:blip r:embed="rId15">
                <a:alphaModFix/>
              </a:blip>
              <a:srcRect b="0" l="0" r="72568" t="0"/>
              <a:stretch/>
            </p:blipFill>
            <p:spPr>
              <a:xfrm>
                <a:off x="1550571" y="2898379"/>
                <a:ext cx="206387" cy="270343"/>
              </a:xfrm>
              <a:prstGeom prst="rect">
                <a:avLst/>
              </a:prstGeom>
              <a:noFill/>
              <a:ln>
                <a:noFill/>
              </a:ln>
            </p:spPr>
          </p:pic>
        </p:grpSp>
        <p:grpSp>
          <p:nvGrpSpPr>
            <p:cNvPr id="763" name="Google Shape;763;g279a4a6f3d1_0_49"/>
            <p:cNvGrpSpPr/>
            <p:nvPr/>
          </p:nvGrpSpPr>
          <p:grpSpPr>
            <a:xfrm>
              <a:off x="10741019" y="3924334"/>
              <a:ext cx="619845" cy="613536"/>
              <a:chOff x="5959691" y="2421571"/>
              <a:chExt cx="465000" cy="460163"/>
            </a:xfrm>
          </p:grpSpPr>
          <p:pic>
            <p:nvPicPr>
              <p:cNvPr id="764" name="Google Shape;764;g279a4a6f3d1_0_49"/>
              <p:cNvPicPr preferRelativeResize="0"/>
              <p:nvPr/>
            </p:nvPicPr>
            <p:blipFill>
              <a:blip r:embed="rId16">
                <a:alphaModFix/>
              </a:blip>
              <a:stretch>
                <a:fillRect/>
              </a:stretch>
            </p:blipFill>
            <p:spPr>
              <a:xfrm>
                <a:off x="6050386" y="2421571"/>
                <a:ext cx="267385" cy="269736"/>
              </a:xfrm>
              <a:prstGeom prst="rect">
                <a:avLst/>
              </a:prstGeom>
              <a:noFill/>
              <a:ln>
                <a:noFill/>
              </a:ln>
            </p:spPr>
          </p:pic>
          <p:sp>
            <p:nvSpPr>
              <p:cNvPr id="765" name="Google Shape;765;g279a4a6f3d1_0_49"/>
              <p:cNvSpPr txBox="1"/>
              <p:nvPr/>
            </p:nvSpPr>
            <p:spPr>
              <a:xfrm>
                <a:off x="5959691" y="2604834"/>
                <a:ext cx="465000" cy="2769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ballista</a:t>
                </a:r>
                <a:endParaRPr sz="800">
                  <a:latin typeface="DM Sans"/>
                  <a:ea typeface="DM Sans"/>
                  <a:cs typeface="DM Sans"/>
                  <a:sym typeface="DM Sans"/>
                </a:endParaRPr>
              </a:p>
            </p:txBody>
          </p:sp>
        </p:grpSp>
        <p:grpSp>
          <p:nvGrpSpPr>
            <p:cNvPr id="766" name="Google Shape;766;g279a4a6f3d1_0_49"/>
            <p:cNvGrpSpPr/>
            <p:nvPr/>
          </p:nvGrpSpPr>
          <p:grpSpPr>
            <a:xfrm>
              <a:off x="10438776" y="4471867"/>
              <a:ext cx="512012" cy="501232"/>
              <a:chOff x="5835682" y="2946754"/>
              <a:chExt cx="465000" cy="455127"/>
            </a:xfrm>
          </p:grpSpPr>
          <p:pic>
            <p:nvPicPr>
              <p:cNvPr id="767" name="Google Shape;767;g279a4a6f3d1_0_49"/>
              <p:cNvPicPr preferRelativeResize="0"/>
              <p:nvPr/>
            </p:nvPicPr>
            <p:blipFill>
              <a:blip r:embed="rId17">
                <a:alphaModFix/>
              </a:blip>
              <a:stretch>
                <a:fillRect/>
              </a:stretch>
            </p:blipFill>
            <p:spPr>
              <a:xfrm>
                <a:off x="5971891" y="2946754"/>
                <a:ext cx="192600" cy="312649"/>
              </a:xfrm>
              <a:prstGeom prst="rect">
                <a:avLst/>
              </a:prstGeom>
              <a:noFill/>
              <a:ln>
                <a:noFill/>
              </a:ln>
            </p:spPr>
          </p:pic>
          <p:sp>
            <p:nvSpPr>
              <p:cNvPr id="768" name="Google Shape;768;g279a4a6f3d1_0_49"/>
              <p:cNvSpPr txBox="1"/>
              <p:nvPr/>
            </p:nvSpPr>
            <p:spPr>
              <a:xfrm>
                <a:off x="5835682" y="3289981"/>
                <a:ext cx="465000" cy="111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kafka</a:t>
                </a:r>
                <a:endParaRPr sz="800">
                  <a:latin typeface="DM Sans"/>
                  <a:ea typeface="DM Sans"/>
                  <a:cs typeface="DM Sans"/>
                  <a:sym typeface="DM Sans"/>
                </a:endParaRPr>
              </a:p>
            </p:txBody>
          </p:sp>
        </p:grpSp>
        <p:grpSp>
          <p:nvGrpSpPr>
            <p:cNvPr id="769" name="Google Shape;769;g279a4a6f3d1_0_49"/>
            <p:cNvGrpSpPr/>
            <p:nvPr/>
          </p:nvGrpSpPr>
          <p:grpSpPr>
            <a:xfrm>
              <a:off x="9865062" y="3907877"/>
              <a:ext cx="619845" cy="622151"/>
              <a:chOff x="5959691" y="1892170"/>
              <a:chExt cx="465000" cy="466625"/>
            </a:xfrm>
          </p:grpSpPr>
          <p:pic>
            <p:nvPicPr>
              <p:cNvPr id="770" name="Google Shape;770;g279a4a6f3d1_0_49"/>
              <p:cNvPicPr preferRelativeResize="0"/>
              <p:nvPr/>
            </p:nvPicPr>
            <p:blipFill>
              <a:blip r:embed="rId18">
                <a:alphaModFix/>
              </a:blip>
              <a:stretch>
                <a:fillRect/>
              </a:stretch>
            </p:blipFill>
            <p:spPr>
              <a:xfrm>
                <a:off x="6068833" y="1892170"/>
                <a:ext cx="204783" cy="261681"/>
              </a:xfrm>
              <a:prstGeom prst="rect">
                <a:avLst/>
              </a:prstGeom>
              <a:noFill/>
              <a:ln>
                <a:noFill/>
              </a:ln>
            </p:spPr>
          </p:pic>
          <p:sp>
            <p:nvSpPr>
              <p:cNvPr id="771" name="Google Shape;771;g279a4a6f3d1_0_49"/>
              <p:cNvSpPr txBox="1"/>
              <p:nvPr/>
            </p:nvSpPr>
            <p:spPr>
              <a:xfrm>
                <a:off x="5959691" y="2081895"/>
                <a:ext cx="465000" cy="2769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data fusion</a:t>
                </a:r>
                <a:endParaRPr sz="800">
                  <a:latin typeface="DM Sans"/>
                  <a:ea typeface="DM Sans"/>
                  <a:cs typeface="DM Sans"/>
                  <a:sym typeface="DM Sans"/>
                </a:endParaRPr>
              </a:p>
            </p:txBody>
          </p:sp>
        </p:grpSp>
        <p:grpSp>
          <p:nvGrpSpPr>
            <p:cNvPr id="772" name="Google Shape;772;g279a4a6f3d1_0_49"/>
            <p:cNvGrpSpPr/>
            <p:nvPr/>
          </p:nvGrpSpPr>
          <p:grpSpPr>
            <a:xfrm>
              <a:off x="7309164" y="1011267"/>
              <a:ext cx="619913" cy="615816"/>
              <a:chOff x="396354" y="2860083"/>
              <a:chExt cx="544500" cy="540758"/>
            </a:xfrm>
          </p:grpSpPr>
          <p:pic>
            <p:nvPicPr>
              <p:cNvPr id="773" name="Google Shape;773;g279a4a6f3d1_0_49"/>
              <p:cNvPicPr preferRelativeResize="0"/>
              <p:nvPr/>
            </p:nvPicPr>
            <p:blipFill>
              <a:blip r:embed="rId19">
                <a:alphaModFix/>
              </a:blip>
              <a:stretch>
                <a:fillRect/>
              </a:stretch>
            </p:blipFill>
            <p:spPr>
              <a:xfrm>
                <a:off x="460933" y="2860083"/>
                <a:ext cx="401856" cy="283368"/>
              </a:xfrm>
              <a:prstGeom prst="rect">
                <a:avLst/>
              </a:prstGeom>
              <a:noFill/>
              <a:ln>
                <a:noFill/>
              </a:ln>
            </p:spPr>
          </p:pic>
          <p:sp>
            <p:nvSpPr>
              <p:cNvPr id="774" name="Google Shape;774;g279a4a6f3d1_0_49"/>
              <p:cNvSpPr txBox="1"/>
              <p:nvPr/>
            </p:nvSpPr>
            <p:spPr>
              <a:xfrm>
                <a:off x="396354" y="3076542"/>
                <a:ext cx="544500" cy="3243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800">
                    <a:latin typeface="DM Sans"/>
                    <a:ea typeface="DM Sans"/>
                    <a:cs typeface="DM Sans"/>
                    <a:sym typeface="DM Sans"/>
                  </a:rPr>
                  <a:t>pulsar</a:t>
                </a:r>
                <a:endParaRPr sz="800">
                  <a:latin typeface="DM Sans"/>
                  <a:ea typeface="DM Sans"/>
                  <a:cs typeface="DM Sans"/>
                  <a:sym typeface="DM Sans"/>
                </a:endParaRPr>
              </a:p>
            </p:txBody>
          </p:sp>
        </p:grpSp>
        <p:grpSp>
          <p:nvGrpSpPr>
            <p:cNvPr id="775" name="Google Shape;775;g279a4a6f3d1_0_49"/>
            <p:cNvGrpSpPr/>
            <p:nvPr/>
          </p:nvGrpSpPr>
          <p:grpSpPr>
            <a:xfrm>
              <a:off x="7982974" y="923243"/>
              <a:ext cx="444595" cy="715151"/>
              <a:chOff x="458132" y="1552486"/>
              <a:chExt cx="390510" cy="627987"/>
            </a:xfrm>
          </p:grpSpPr>
          <p:sp>
            <p:nvSpPr>
              <p:cNvPr id="776" name="Google Shape;776;g279a4a6f3d1_0_49"/>
              <p:cNvSpPr txBox="1"/>
              <p:nvPr/>
            </p:nvSpPr>
            <p:spPr>
              <a:xfrm>
                <a:off x="461042" y="1856173"/>
                <a:ext cx="387600" cy="3243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800">
                    <a:latin typeface="DM Sans"/>
                    <a:ea typeface="DM Sans"/>
                    <a:cs typeface="DM Sans"/>
                    <a:sym typeface="DM Sans"/>
                  </a:rPr>
                  <a:t>flink</a:t>
                </a:r>
                <a:endParaRPr sz="800">
                  <a:latin typeface="DM Sans"/>
                  <a:ea typeface="DM Sans"/>
                  <a:cs typeface="DM Sans"/>
                  <a:sym typeface="DM Sans"/>
                </a:endParaRPr>
              </a:p>
            </p:txBody>
          </p:sp>
          <p:pic>
            <p:nvPicPr>
              <p:cNvPr id="777" name="Google Shape;777;g279a4a6f3d1_0_49"/>
              <p:cNvPicPr preferRelativeResize="0"/>
              <p:nvPr/>
            </p:nvPicPr>
            <p:blipFill rotWithShape="1">
              <a:blip r:embed="rId20">
                <a:alphaModFix/>
              </a:blip>
              <a:srcRect b="0" l="0" r="50233" t="0"/>
              <a:stretch/>
            </p:blipFill>
            <p:spPr>
              <a:xfrm>
                <a:off x="458132" y="1552486"/>
                <a:ext cx="387514" cy="381542"/>
              </a:xfrm>
              <a:prstGeom prst="rect">
                <a:avLst/>
              </a:prstGeom>
              <a:noFill/>
              <a:ln>
                <a:noFill/>
              </a:ln>
            </p:spPr>
          </p:pic>
        </p:grpSp>
        <p:grpSp>
          <p:nvGrpSpPr>
            <p:cNvPr id="778" name="Google Shape;778;g279a4a6f3d1_0_49"/>
            <p:cNvGrpSpPr/>
            <p:nvPr/>
          </p:nvGrpSpPr>
          <p:grpSpPr>
            <a:xfrm>
              <a:off x="6769549" y="1033590"/>
              <a:ext cx="619913" cy="597617"/>
              <a:chOff x="2377457" y="1655686"/>
              <a:chExt cx="544500" cy="524778"/>
            </a:xfrm>
          </p:grpSpPr>
          <p:sp>
            <p:nvSpPr>
              <p:cNvPr id="779" name="Google Shape;779;g279a4a6f3d1_0_49"/>
              <p:cNvSpPr txBox="1"/>
              <p:nvPr/>
            </p:nvSpPr>
            <p:spPr>
              <a:xfrm>
                <a:off x="2377457" y="1856164"/>
                <a:ext cx="544500" cy="3243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prestodb</a:t>
                </a:r>
                <a:endParaRPr sz="800">
                  <a:latin typeface="DM Sans"/>
                  <a:ea typeface="DM Sans"/>
                  <a:cs typeface="DM Sans"/>
                  <a:sym typeface="DM Sans"/>
                </a:endParaRPr>
              </a:p>
            </p:txBody>
          </p:sp>
          <p:pic>
            <p:nvPicPr>
              <p:cNvPr id="780" name="Google Shape;780;g279a4a6f3d1_0_49"/>
              <p:cNvPicPr preferRelativeResize="0"/>
              <p:nvPr/>
            </p:nvPicPr>
            <p:blipFill rotWithShape="1">
              <a:blip r:embed="rId21">
                <a:alphaModFix/>
              </a:blip>
              <a:srcRect b="30993" l="14568" r="15152" t="6164"/>
              <a:stretch/>
            </p:blipFill>
            <p:spPr>
              <a:xfrm>
                <a:off x="2493202" y="1655686"/>
                <a:ext cx="313137" cy="279944"/>
              </a:xfrm>
              <a:prstGeom prst="rect">
                <a:avLst/>
              </a:prstGeom>
              <a:noFill/>
              <a:ln>
                <a:noFill/>
              </a:ln>
            </p:spPr>
          </p:pic>
        </p:grpSp>
        <p:grpSp>
          <p:nvGrpSpPr>
            <p:cNvPr id="781" name="Google Shape;781;g279a4a6f3d1_0_49"/>
            <p:cNvGrpSpPr/>
            <p:nvPr/>
          </p:nvGrpSpPr>
          <p:grpSpPr>
            <a:xfrm>
              <a:off x="9551116" y="955679"/>
              <a:ext cx="458964" cy="574911"/>
              <a:chOff x="1476645" y="1543800"/>
              <a:chExt cx="403131" cy="504839"/>
            </a:xfrm>
          </p:grpSpPr>
          <p:pic>
            <p:nvPicPr>
              <p:cNvPr id="782" name="Google Shape;782;g279a4a6f3d1_0_49"/>
              <p:cNvPicPr preferRelativeResize="0"/>
              <p:nvPr/>
            </p:nvPicPr>
            <p:blipFill rotWithShape="1">
              <a:blip r:embed="rId22">
                <a:alphaModFix/>
              </a:blip>
              <a:srcRect b="0" l="0" r="-6281" t="-6281"/>
              <a:stretch/>
            </p:blipFill>
            <p:spPr>
              <a:xfrm>
                <a:off x="1476645" y="1543800"/>
                <a:ext cx="403131" cy="360379"/>
              </a:xfrm>
              <a:prstGeom prst="rect">
                <a:avLst/>
              </a:prstGeom>
              <a:noFill/>
              <a:ln>
                <a:noFill/>
              </a:ln>
            </p:spPr>
          </p:pic>
          <p:sp>
            <p:nvSpPr>
              <p:cNvPr id="783" name="Google Shape;783;g279a4a6f3d1_0_49"/>
              <p:cNvSpPr txBox="1"/>
              <p:nvPr/>
            </p:nvSpPr>
            <p:spPr>
              <a:xfrm>
                <a:off x="1523028" y="1940639"/>
                <a:ext cx="356700" cy="108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hive</a:t>
                </a:r>
                <a:endParaRPr sz="800">
                  <a:latin typeface="DM Sans"/>
                  <a:ea typeface="DM Sans"/>
                  <a:cs typeface="DM Sans"/>
                  <a:sym typeface="DM Sans"/>
                </a:endParaRPr>
              </a:p>
            </p:txBody>
          </p:sp>
        </p:grpSp>
        <p:grpSp>
          <p:nvGrpSpPr>
            <p:cNvPr id="784" name="Google Shape;784;g279a4a6f3d1_0_49"/>
            <p:cNvGrpSpPr/>
            <p:nvPr/>
          </p:nvGrpSpPr>
          <p:grpSpPr>
            <a:xfrm>
              <a:off x="5744017" y="2521763"/>
              <a:ext cx="1980902" cy="800726"/>
              <a:chOff x="3830623" y="2477713"/>
              <a:chExt cx="1980902" cy="800726"/>
            </a:xfrm>
          </p:grpSpPr>
          <p:sp>
            <p:nvSpPr>
              <p:cNvPr id="785" name="Google Shape;785;g279a4a6f3d1_0_49"/>
              <p:cNvSpPr/>
              <p:nvPr/>
            </p:nvSpPr>
            <p:spPr>
              <a:xfrm>
                <a:off x="3830625" y="2479600"/>
                <a:ext cx="1980900" cy="756000"/>
              </a:xfrm>
              <a:prstGeom prst="roundRect">
                <a:avLst>
                  <a:gd fmla="val 50000" name="adj"/>
                </a:avLst>
              </a:prstGeom>
              <a:solidFill>
                <a:srgbClr val="D1FAFF"/>
              </a:solidFill>
              <a:ln cap="flat" cmpd="sng" w="19050">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500"/>
              </a:p>
            </p:txBody>
          </p:sp>
          <p:sp>
            <p:nvSpPr>
              <p:cNvPr id="786" name="Google Shape;786;g279a4a6f3d1_0_49"/>
              <p:cNvSpPr/>
              <p:nvPr/>
            </p:nvSpPr>
            <p:spPr>
              <a:xfrm>
                <a:off x="3830623" y="2477713"/>
                <a:ext cx="755700" cy="756000"/>
              </a:xfrm>
              <a:prstGeom prst="ellipse">
                <a:avLst/>
              </a:prstGeom>
              <a:solidFill>
                <a:srgbClr val="E8FDFF"/>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787" name="Google Shape;787;g279a4a6f3d1_0_49"/>
              <p:cNvPicPr preferRelativeResize="0"/>
              <p:nvPr/>
            </p:nvPicPr>
            <p:blipFill rotWithShape="1">
              <a:blip r:embed="rId23">
                <a:alphaModFix/>
              </a:blip>
              <a:srcRect b="3626" l="8239" r="62952" t="3617"/>
              <a:stretch/>
            </p:blipFill>
            <p:spPr>
              <a:xfrm>
                <a:off x="4036712" y="2520834"/>
                <a:ext cx="356412" cy="516533"/>
              </a:xfrm>
              <a:prstGeom prst="rect">
                <a:avLst/>
              </a:prstGeom>
              <a:noFill/>
              <a:ln>
                <a:noFill/>
              </a:ln>
            </p:spPr>
          </p:pic>
          <p:sp>
            <p:nvSpPr>
              <p:cNvPr id="788" name="Google Shape;788;g279a4a6f3d1_0_49"/>
              <p:cNvSpPr txBox="1"/>
              <p:nvPr/>
            </p:nvSpPr>
            <p:spPr>
              <a:xfrm>
                <a:off x="3920236" y="2909139"/>
                <a:ext cx="599700" cy="3693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800">
                    <a:latin typeface="DM Sans"/>
                    <a:ea typeface="DM Sans"/>
                    <a:cs typeface="DM Sans"/>
                    <a:sym typeface="DM Sans"/>
                  </a:rPr>
                  <a:t>trino</a:t>
                </a:r>
                <a:endParaRPr sz="800">
                  <a:latin typeface="DM Sans"/>
                  <a:ea typeface="DM Sans"/>
                  <a:cs typeface="DM Sans"/>
                  <a:sym typeface="DM Sans"/>
                </a:endParaRPr>
              </a:p>
            </p:txBody>
          </p:sp>
          <p:pic>
            <p:nvPicPr>
              <p:cNvPr id="789" name="Google Shape;789;g279a4a6f3d1_0_49"/>
              <p:cNvPicPr preferRelativeResize="0"/>
              <p:nvPr/>
            </p:nvPicPr>
            <p:blipFill>
              <a:blip r:embed="rId24">
                <a:alphaModFix/>
              </a:blip>
              <a:stretch>
                <a:fillRect/>
              </a:stretch>
            </p:blipFill>
            <p:spPr>
              <a:xfrm>
                <a:off x="5256553" y="2565570"/>
                <a:ext cx="442220" cy="442312"/>
              </a:xfrm>
              <a:prstGeom prst="rect">
                <a:avLst/>
              </a:prstGeom>
              <a:noFill/>
              <a:ln>
                <a:noFill/>
              </a:ln>
            </p:spPr>
          </p:pic>
          <p:sp>
            <p:nvSpPr>
              <p:cNvPr id="790" name="Google Shape;790;g279a4a6f3d1_0_49"/>
              <p:cNvSpPr txBox="1"/>
              <p:nvPr/>
            </p:nvSpPr>
            <p:spPr>
              <a:xfrm>
                <a:off x="5149283" y="3032297"/>
                <a:ext cx="6000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glue</a:t>
                </a:r>
                <a:endParaRPr sz="800">
                  <a:latin typeface="DM Sans"/>
                  <a:ea typeface="DM Sans"/>
                  <a:cs typeface="DM Sans"/>
                  <a:sym typeface="DM Sans"/>
                </a:endParaRPr>
              </a:p>
            </p:txBody>
          </p:sp>
          <p:pic>
            <p:nvPicPr>
              <p:cNvPr id="791" name="Google Shape;791;g279a4a6f3d1_0_49"/>
              <p:cNvPicPr preferRelativeResize="0"/>
              <p:nvPr/>
            </p:nvPicPr>
            <p:blipFill>
              <a:blip r:embed="rId25">
                <a:alphaModFix/>
              </a:blip>
              <a:stretch>
                <a:fillRect/>
              </a:stretch>
            </p:blipFill>
            <p:spPr>
              <a:xfrm>
                <a:off x="4694257" y="2599650"/>
                <a:ext cx="391681" cy="391703"/>
              </a:xfrm>
              <a:prstGeom prst="rect">
                <a:avLst/>
              </a:prstGeom>
              <a:noFill/>
              <a:ln>
                <a:noFill/>
              </a:ln>
            </p:spPr>
          </p:pic>
          <p:sp>
            <p:nvSpPr>
              <p:cNvPr id="792" name="Google Shape;792;g279a4a6f3d1_0_49"/>
              <p:cNvSpPr txBox="1"/>
              <p:nvPr/>
            </p:nvSpPr>
            <p:spPr>
              <a:xfrm>
                <a:off x="4590233" y="3032297"/>
                <a:ext cx="5997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athena</a:t>
                </a:r>
                <a:endParaRPr sz="800">
                  <a:latin typeface="DM Sans"/>
                  <a:ea typeface="DM Sans"/>
                  <a:cs typeface="DM Sans"/>
                  <a:sym typeface="DM Sans"/>
                </a:endParaRPr>
              </a:p>
            </p:txBody>
          </p:sp>
        </p:grpSp>
        <p:grpSp>
          <p:nvGrpSpPr>
            <p:cNvPr id="793" name="Google Shape;793;g279a4a6f3d1_0_49"/>
            <p:cNvGrpSpPr/>
            <p:nvPr/>
          </p:nvGrpSpPr>
          <p:grpSpPr>
            <a:xfrm>
              <a:off x="5954392" y="1658757"/>
              <a:ext cx="3244708" cy="798851"/>
              <a:chOff x="6015938" y="1636776"/>
              <a:chExt cx="3244708" cy="798851"/>
            </a:xfrm>
          </p:grpSpPr>
          <p:sp>
            <p:nvSpPr>
              <p:cNvPr id="794" name="Google Shape;794;g279a4a6f3d1_0_49"/>
              <p:cNvSpPr/>
              <p:nvPr/>
            </p:nvSpPr>
            <p:spPr>
              <a:xfrm>
                <a:off x="6206646" y="1641669"/>
                <a:ext cx="3054000" cy="756000"/>
              </a:xfrm>
              <a:prstGeom prst="roundRect">
                <a:avLst>
                  <a:gd fmla="val 50000" name="adj"/>
                </a:avLst>
              </a:prstGeom>
              <a:solidFill>
                <a:srgbClr val="D1FAFF"/>
              </a:solidFill>
              <a:ln cap="flat" cmpd="sng" w="19050">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500"/>
              </a:p>
            </p:txBody>
          </p:sp>
          <p:grpSp>
            <p:nvGrpSpPr>
              <p:cNvPr id="795" name="Google Shape;795;g279a4a6f3d1_0_49"/>
              <p:cNvGrpSpPr/>
              <p:nvPr/>
            </p:nvGrpSpPr>
            <p:grpSpPr>
              <a:xfrm>
                <a:off x="7095464" y="1710863"/>
                <a:ext cx="466495" cy="602266"/>
                <a:chOff x="3879911" y="2629239"/>
                <a:chExt cx="349959" cy="451711"/>
              </a:xfrm>
            </p:grpSpPr>
            <p:pic>
              <p:nvPicPr>
                <p:cNvPr id="796" name="Google Shape;796;g279a4a6f3d1_0_49"/>
                <p:cNvPicPr preferRelativeResize="0"/>
                <p:nvPr/>
              </p:nvPicPr>
              <p:blipFill>
                <a:blip r:embed="rId26">
                  <a:alphaModFix/>
                </a:blip>
                <a:stretch>
                  <a:fillRect/>
                </a:stretch>
              </p:blipFill>
              <p:spPr>
                <a:xfrm>
                  <a:off x="3879911" y="2629239"/>
                  <a:ext cx="349959" cy="349959"/>
                </a:xfrm>
                <a:prstGeom prst="rect">
                  <a:avLst/>
                </a:prstGeom>
                <a:noFill/>
                <a:ln>
                  <a:noFill/>
                </a:ln>
              </p:spPr>
            </p:pic>
            <p:sp>
              <p:nvSpPr>
                <p:cNvPr id="797" name="Google Shape;797;g279a4a6f3d1_0_49"/>
                <p:cNvSpPr txBox="1"/>
                <p:nvPr/>
              </p:nvSpPr>
              <p:spPr>
                <a:xfrm>
                  <a:off x="3925946" y="2988550"/>
                  <a:ext cx="2580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emr</a:t>
                  </a:r>
                  <a:endParaRPr sz="800">
                    <a:latin typeface="DM Sans"/>
                    <a:ea typeface="DM Sans"/>
                    <a:cs typeface="DM Sans"/>
                    <a:sym typeface="DM Sans"/>
                  </a:endParaRPr>
                </a:p>
              </p:txBody>
            </p:sp>
          </p:grpSp>
          <p:grpSp>
            <p:nvGrpSpPr>
              <p:cNvPr id="798" name="Google Shape;798;g279a4a6f3d1_0_49"/>
              <p:cNvGrpSpPr/>
              <p:nvPr/>
            </p:nvGrpSpPr>
            <p:grpSpPr>
              <a:xfrm>
                <a:off x="7542016" y="1732928"/>
                <a:ext cx="862184" cy="580152"/>
                <a:chOff x="3301062" y="2645825"/>
                <a:chExt cx="646800" cy="435125"/>
              </a:xfrm>
            </p:grpSpPr>
            <p:pic>
              <p:nvPicPr>
                <p:cNvPr id="799" name="Google Shape;799;g279a4a6f3d1_0_49"/>
                <p:cNvPicPr preferRelativeResize="0"/>
                <p:nvPr/>
              </p:nvPicPr>
              <p:blipFill rotWithShape="1">
                <a:blip r:embed="rId27">
                  <a:alphaModFix/>
                </a:blip>
                <a:srcRect b="0" l="7374" r="7366" t="0"/>
                <a:stretch/>
              </p:blipFill>
              <p:spPr>
                <a:xfrm>
                  <a:off x="3503376" y="2645825"/>
                  <a:ext cx="267925" cy="314250"/>
                </a:xfrm>
                <a:prstGeom prst="rect">
                  <a:avLst/>
                </a:prstGeom>
                <a:noFill/>
                <a:ln>
                  <a:noFill/>
                </a:ln>
              </p:spPr>
            </p:pic>
            <p:sp>
              <p:nvSpPr>
                <p:cNvPr id="800" name="Google Shape;800;g279a4a6f3d1_0_49"/>
                <p:cNvSpPr txBox="1"/>
                <p:nvPr/>
              </p:nvSpPr>
              <p:spPr>
                <a:xfrm>
                  <a:off x="3301062" y="2988550"/>
                  <a:ext cx="6468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dlt (spark-r)</a:t>
                  </a:r>
                  <a:endParaRPr sz="800">
                    <a:latin typeface="DM Sans"/>
                    <a:ea typeface="DM Sans"/>
                    <a:cs typeface="DM Sans"/>
                    <a:sym typeface="DM Sans"/>
                  </a:endParaRPr>
                </a:p>
              </p:txBody>
            </p:sp>
          </p:grpSp>
          <p:grpSp>
            <p:nvGrpSpPr>
              <p:cNvPr id="801" name="Google Shape;801;g279a4a6f3d1_0_49"/>
              <p:cNvGrpSpPr/>
              <p:nvPr/>
            </p:nvGrpSpPr>
            <p:grpSpPr>
              <a:xfrm>
                <a:off x="8384877" y="1736469"/>
                <a:ext cx="707423" cy="699158"/>
                <a:chOff x="2835107" y="2641669"/>
                <a:chExt cx="530700" cy="524381"/>
              </a:xfrm>
            </p:grpSpPr>
            <p:pic>
              <p:nvPicPr>
                <p:cNvPr id="802" name="Google Shape;802;g279a4a6f3d1_0_49"/>
                <p:cNvPicPr preferRelativeResize="0"/>
                <p:nvPr/>
              </p:nvPicPr>
              <p:blipFill>
                <a:blip r:embed="rId28">
                  <a:alphaModFix/>
                </a:blip>
                <a:stretch>
                  <a:fillRect/>
                </a:stretch>
              </p:blipFill>
              <p:spPr>
                <a:xfrm>
                  <a:off x="2966067" y="2641669"/>
                  <a:ext cx="279032" cy="319490"/>
                </a:xfrm>
                <a:prstGeom prst="rect">
                  <a:avLst/>
                </a:prstGeom>
                <a:noFill/>
                <a:ln>
                  <a:noFill/>
                </a:ln>
              </p:spPr>
            </p:pic>
            <p:sp>
              <p:nvSpPr>
                <p:cNvPr id="803" name="Google Shape;803;g279a4a6f3d1_0_49"/>
                <p:cNvSpPr txBox="1"/>
                <p:nvPr/>
              </p:nvSpPr>
              <p:spPr>
                <a:xfrm>
                  <a:off x="2835107" y="2889150"/>
                  <a:ext cx="530700" cy="2769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azure synapse</a:t>
                  </a:r>
                  <a:endParaRPr sz="800">
                    <a:latin typeface="DM Sans"/>
                    <a:ea typeface="DM Sans"/>
                    <a:cs typeface="DM Sans"/>
                    <a:sym typeface="DM Sans"/>
                  </a:endParaRPr>
                </a:p>
              </p:txBody>
            </p:sp>
          </p:grpSp>
          <p:grpSp>
            <p:nvGrpSpPr>
              <p:cNvPr id="804" name="Google Shape;804;g279a4a6f3d1_0_49"/>
              <p:cNvGrpSpPr/>
              <p:nvPr/>
            </p:nvGrpSpPr>
            <p:grpSpPr>
              <a:xfrm>
                <a:off x="6015938" y="1636776"/>
                <a:ext cx="1127700" cy="757893"/>
                <a:chOff x="6015938" y="1636776"/>
                <a:chExt cx="1127700" cy="757893"/>
              </a:xfrm>
            </p:grpSpPr>
            <p:sp>
              <p:nvSpPr>
                <p:cNvPr id="805" name="Google Shape;805;g279a4a6f3d1_0_49"/>
                <p:cNvSpPr/>
                <p:nvPr/>
              </p:nvSpPr>
              <p:spPr>
                <a:xfrm>
                  <a:off x="6206654" y="1636776"/>
                  <a:ext cx="755700" cy="756000"/>
                </a:xfrm>
                <a:prstGeom prst="ellipse">
                  <a:avLst/>
                </a:prstGeom>
                <a:solidFill>
                  <a:srgbClr val="E8FDFF"/>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806" name="Google Shape;806;g279a4a6f3d1_0_49"/>
                <p:cNvPicPr preferRelativeResize="0"/>
                <p:nvPr/>
              </p:nvPicPr>
              <p:blipFill>
                <a:blip r:embed="rId29">
                  <a:alphaModFix/>
                </a:blip>
                <a:stretch>
                  <a:fillRect/>
                </a:stretch>
              </p:blipFill>
              <p:spPr>
                <a:xfrm>
                  <a:off x="6358591" y="1681031"/>
                  <a:ext cx="467808" cy="467738"/>
                </a:xfrm>
                <a:prstGeom prst="rect">
                  <a:avLst/>
                </a:prstGeom>
                <a:noFill/>
                <a:ln>
                  <a:noFill/>
                </a:ln>
              </p:spPr>
            </p:pic>
            <p:sp>
              <p:nvSpPr>
                <p:cNvPr id="807" name="Google Shape;807;g279a4a6f3d1_0_49"/>
                <p:cNvSpPr txBox="1"/>
                <p:nvPr/>
              </p:nvSpPr>
              <p:spPr>
                <a:xfrm>
                  <a:off x="6015938" y="2099169"/>
                  <a:ext cx="1127700" cy="2955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None/>
                  </a:pPr>
                  <a:r>
                    <a:rPr lang="en-US" sz="800">
                      <a:latin typeface="DM Sans"/>
                      <a:ea typeface="DM Sans"/>
                      <a:cs typeface="DM Sans"/>
                      <a:sym typeface="DM Sans"/>
                    </a:rPr>
                    <a:t>delta-</a:t>
                  </a:r>
                  <a:br>
                    <a:rPr lang="en-US" sz="800">
                      <a:latin typeface="DM Sans"/>
                      <a:ea typeface="DM Sans"/>
                      <a:cs typeface="DM Sans"/>
                      <a:sym typeface="DM Sans"/>
                    </a:rPr>
                  </a:br>
                  <a:r>
                    <a:rPr lang="en-US" sz="800">
                      <a:latin typeface="DM Sans"/>
                      <a:ea typeface="DM Sans"/>
                      <a:cs typeface="DM Sans"/>
                      <a:sym typeface="DM Sans"/>
                    </a:rPr>
                    <a:t>spark</a:t>
                  </a:r>
                  <a:endParaRPr sz="800">
                    <a:latin typeface="DM Sans"/>
                    <a:ea typeface="DM Sans"/>
                    <a:cs typeface="DM Sans"/>
                    <a:sym typeface="DM Sans"/>
                  </a:endParaRPr>
                </a:p>
                <a:p>
                  <a:pPr indent="0" lvl="0" marL="0" rtl="0" algn="ctr">
                    <a:lnSpc>
                      <a:spcPct val="80000"/>
                    </a:lnSpc>
                    <a:spcBef>
                      <a:spcPts val="0"/>
                    </a:spcBef>
                    <a:spcAft>
                      <a:spcPts val="0"/>
                    </a:spcAft>
                    <a:buNone/>
                  </a:pPr>
                  <a:r>
                    <a:t/>
                  </a:r>
                  <a:endParaRPr sz="800">
                    <a:latin typeface="DM Sans"/>
                    <a:ea typeface="DM Sans"/>
                    <a:cs typeface="DM Sans"/>
                    <a:sym typeface="DM Sans"/>
                  </a:endParaRPr>
                </a:p>
              </p:txBody>
            </p:sp>
          </p:grpSp>
        </p:grpSp>
        <p:sp>
          <p:nvSpPr>
            <p:cNvPr id="808" name="Google Shape;808;g279a4a6f3d1_0_49"/>
            <p:cNvSpPr txBox="1"/>
            <p:nvPr/>
          </p:nvSpPr>
          <p:spPr>
            <a:xfrm>
              <a:off x="8738779" y="5729229"/>
              <a:ext cx="521400" cy="3693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redshift</a:t>
              </a:r>
              <a:endParaRPr sz="800">
                <a:latin typeface="DM Sans"/>
                <a:ea typeface="DM Sans"/>
                <a:cs typeface="DM Sans"/>
                <a:sym typeface="DM Sans"/>
              </a:endParaRPr>
            </a:p>
          </p:txBody>
        </p:sp>
        <p:pic>
          <p:nvPicPr>
            <p:cNvPr id="809" name="Google Shape;809;g279a4a6f3d1_0_49"/>
            <p:cNvPicPr preferRelativeResize="0"/>
            <p:nvPr/>
          </p:nvPicPr>
          <p:blipFill>
            <a:blip r:embed="rId30">
              <a:alphaModFix/>
            </a:blip>
            <a:stretch>
              <a:fillRect/>
            </a:stretch>
          </p:blipFill>
          <p:spPr>
            <a:xfrm>
              <a:off x="8799858" y="5356630"/>
              <a:ext cx="399264" cy="439141"/>
            </a:xfrm>
            <a:prstGeom prst="rect">
              <a:avLst/>
            </a:prstGeom>
            <a:noFill/>
            <a:ln>
              <a:noFill/>
            </a:ln>
          </p:spPr>
        </p:pic>
        <p:sp>
          <p:nvSpPr>
            <p:cNvPr id="810" name="Google Shape;810;g279a4a6f3d1_0_49"/>
            <p:cNvSpPr txBox="1"/>
            <p:nvPr/>
          </p:nvSpPr>
          <p:spPr>
            <a:xfrm>
              <a:off x="9364814" y="5852371"/>
              <a:ext cx="5331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datahub</a:t>
              </a:r>
              <a:endParaRPr sz="800">
                <a:latin typeface="DM Sans"/>
                <a:ea typeface="DM Sans"/>
                <a:cs typeface="DM Sans"/>
                <a:sym typeface="DM Sans"/>
              </a:endParaRPr>
            </a:p>
          </p:txBody>
        </p:sp>
        <p:pic>
          <p:nvPicPr>
            <p:cNvPr id="811" name="Google Shape;811;g279a4a6f3d1_0_49"/>
            <p:cNvPicPr preferRelativeResize="0"/>
            <p:nvPr/>
          </p:nvPicPr>
          <p:blipFill>
            <a:blip r:embed="rId31">
              <a:alphaModFix/>
            </a:blip>
            <a:stretch>
              <a:fillRect/>
            </a:stretch>
          </p:blipFill>
          <p:spPr>
            <a:xfrm>
              <a:off x="9415471" y="5387403"/>
              <a:ext cx="431811" cy="370346"/>
            </a:xfrm>
            <a:prstGeom prst="rect">
              <a:avLst/>
            </a:prstGeom>
            <a:noFill/>
            <a:ln>
              <a:noFill/>
            </a:ln>
          </p:spPr>
        </p:pic>
        <p:pic>
          <p:nvPicPr>
            <p:cNvPr id="812" name="Google Shape;812;g279a4a6f3d1_0_49"/>
            <p:cNvPicPr preferRelativeResize="0"/>
            <p:nvPr/>
          </p:nvPicPr>
          <p:blipFill>
            <a:blip r:embed="rId3">
              <a:alphaModFix/>
            </a:blip>
            <a:stretch>
              <a:fillRect/>
            </a:stretch>
          </p:blipFill>
          <p:spPr>
            <a:xfrm>
              <a:off x="6017264" y="3534776"/>
              <a:ext cx="454170" cy="454306"/>
            </a:xfrm>
            <a:prstGeom prst="rect">
              <a:avLst/>
            </a:prstGeom>
            <a:noFill/>
            <a:ln>
              <a:noFill/>
            </a:ln>
          </p:spPr>
        </p:pic>
        <p:pic>
          <p:nvPicPr>
            <p:cNvPr id="813" name="Google Shape;813;g279a4a6f3d1_0_49"/>
            <p:cNvPicPr preferRelativeResize="0"/>
            <p:nvPr/>
          </p:nvPicPr>
          <p:blipFill rotWithShape="1">
            <a:blip r:embed="rId32">
              <a:alphaModFix/>
            </a:blip>
            <a:srcRect b="0" l="6589" r="6597" t="0"/>
            <a:stretch/>
          </p:blipFill>
          <p:spPr>
            <a:xfrm>
              <a:off x="8084965" y="5420999"/>
              <a:ext cx="310056" cy="357224"/>
            </a:xfrm>
            <a:prstGeom prst="rect">
              <a:avLst/>
            </a:prstGeom>
            <a:noFill/>
            <a:ln>
              <a:noFill/>
            </a:ln>
          </p:spPr>
        </p:pic>
        <p:sp>
          <p:nvSpPr>
            <p:cNvPr id="814" name="Google Shape;814;g279a4a6f3d1_0_49"/>
            <p:cNvSpPr txBox="1"/>
            <p:nvPr/>
          </p:nvSpPr>
          <p:spPr>
            <a:xfrm>
              <a:off x="7688964" y="5847598"/>
              <a:ext cx="11220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C++</a:t>
              </a:r>
              <a:endParaRPr sz="800">
                <a:latin typeface="DM Sans"/>
                <a:ea typeface="DM Sans"/>
                <a:cs typeface="DM Sans"/>
                <a:sym typeface="DM Sans"/>
              </a:endParaRPr>
            </a:p>
          </p:txBody>
        </p:sp>
        <p:pic>
          <p:nvPicPr>
            <p:cNvPr id="815" name="Google Shape;815;g279a4a6f3d1_0_49"/>
            <p:cNvPicPr preferRelativeResize="0"/>
            <p:nvPr/>
          </p:nvPicPr>
          <p:blipFill rotWithShape="1">
            <a:blip r:embed="rId33">
              <a:alphaModFix/>
            </a:blip>
            <a:srcRect b="5381" l="0" r="0" t="5381"/>
            <a:stretch/>
          </p:blipFill>
          <p:spPr>
            <a:xfrm>
              <a:off x="8043169" y="4786033"/>
              <a:ext cx="372607" cy="332592"/>
            </a:xfrm>
            <a:prstGeom prst="rect">
              <a:avLst/>
            </a:prstGeom>
            <a:noFill/>
            <a:ln>
              <a:noFill/>
            </a:ln>
          </p:spPr>
        </p:pic>
        <p:sp>
          <p:nvSpPr>
            <p:cNvPr id="816" name="Google Shape;816;g279a4a6f3d1_0_49"/>
            <p:cNvSpPr txBox="1"/>
            <p:nvPr/>
          </p:nvSpPr>
          <p:spPr>
            <a:xfrm>
              <a:off x="7683787" y="5162780"/>
              <a:ext cx="11220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Excel</a:t>
              </a:r>
              <a:endParaRPr sz="800">
                <a:latin typeface="DM Sans"/>
                <a:ea typeface="DM Sans"/>
                <a:cs typeface="DM Sans"/>
                <a:sym typeface="DM Sans"/>
              </a:endParaRPr>
            </a:p>
          </p:txBody>
        </p:sp>
        <p:pic>
          <p:nvPicPr>
            <p:cNvPr id="817" name="Google Shape;817;g279a4a6f3d1_0_49"/>
            <p:cNvPicPr preferRelativeResize="0"/>
            <p:nvPr/>
          </p:nvPicPr>
          <p:blipFill>
            <a:blip r:embed="rId34">
              <a:alphaModFix/>
            </a:blip>
            <a:stretch>
              <a:fillRect/>
            </a:stretch>
          </p:blipFill>
          <p:spPr>
            <a:xfrm>
              <a:off x="7149213" y="5514262"/>
              <a:ext cx="619785" cy="232996"/>
            </a:xfrm>
            <a:prstGeom prst="rect">
              <a:avLst/>
            </a:prstGeom>
            <a:noFill/>
            <a:ln>
              <a:noFill/>
            </a:ln>
          </p:spPr>
        </p:pic>
        <p:sp>
          <p:nvSpPr>
            <p:cNvPr id="818" name="Google Shape;818;g279a4a6f3d1_0_49"/>
            <p:cNvSpPr txBox="1"/>
            <p:nvPr/>
          </p:nvSpPr>
          <p:spPr>
            <a:xfrm>
              <a:off x="7205193" y="5834545"/>
              <a:ext cx="6546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Golang</a:t>
              </a:r>
              <a:endParaRPr sz="800">
                <a:latin typeface="DM Sans"/>
                <a:ea typeface="DM Sans"/>
                <a:cs typeface="DM Sans"/>
                <a:sym typeface="DM Sans"/>
              </a:endParaRPr>
            </a:p>
          </p:txBody>
        </p:sp>
        <p:pic>
          <p:nvPicPr>
            <p:cNvPr id="819" name="Google Shape;819;g279a4a6f3d1_0_49"/>
            <p:cNvPicPr preferRelativeResize="0"/>
            <p:nvPr/>
          </p:nvPicPr>
          <p:blipFill>
            <a:blip r:embed="rId35">
              <a:alphaModFix/>
            </a:blip>
            <a:stretch>
              <a:fillRect/>
            </a:stretch>
          </p:blipFill>
          <p:spPr>
            <a:xfrm>
              <a:off x="7377491" y="4704065"/>
              <a:ext cx="310003" cy="418880"/>
            </a:xfrm>
            <a:prstGeom prst="rect">
              <a:avLst/>
            </a:prstGeom>
            <a:noFill/>
            <a:ln>
              <a:noFill/>
            </a:ln>
          </p:spPr>
        </p:pic>
        <p:sp>
          <p:nvSpPr>
            <p:cNvPr id="820" name="Google Shape;820;g279a4a6f3d1_0_49"/>
            <p:cNvSpPr txBox="1"/>
            <p:nvPr/>
          </p:nvSpPr>
          <p:spPr>
            <a:xfrm>
              <a:off x="7332843" y="5162780"/>
              <a:ext cx="3993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Java</a:t>
              </a:r>
              <a:endParaRPr sz="800">
                <a:latin typeface="DM Sans"/>
                <a:ea typeface="DM Sans"/>
                <a:cs typeface="DM Sans"/>
                <a:sym typeface="DM Sans"/>
              </a:endParaRPr>
            </a:p>
          </p:txBody>
        </p:sp>
        <p:pic>
          <p:nvPicPr>
            <p:cNvPr id="821" name="Google Shape;821;g279a4a6f3d1_0_49"/>
            <p:cNvPicPr preferRelativeResize="0"/>
            <p:nvPr/>
          </p:nvPicPr>
          <p:blipFill>
            <a:blip r:embed="rId36">
              <a:alphaModFix/>
            </a:blip>
            <a:stretch>
              <a:fillRect/>
            </a:stretch>
          </p:blipFill>
          <p:spPr>
            <a:xfrm>
              <a:off x="6317481" y="4743375"/>
              <a:ext cx="679153" cy="262458"/>
            </a:xfrm>
            <a:prstGeom prst="rect">
              <a:avLst/>
            </a:prstGeom>
            <a:noFill/>
            <a:ln>
              <a:noFill/>
            </a:ln>
          </p:spPr>
        </p:pic>
        <p:pic>
          <p:nvPicPr>
            <p:cNvPr id="822" name="Google Shape;822;g279a4a6f3d1_0_49"/>
            <p:cNvPicPr preferRelativeResize="0"/>
            <p:nvPr/>
          </p:nvPicPr>
          <p:blipFill>
            <a:blip r:embed="rId37">
              <a:alphaModFix/>
            </a:blip>
            <a:stretch>
              <a:fillRect/>
            </a:stretch>
          </p:blipFill>
          <p:spPr>
            <a:xfrm>
              <a:off x="6664040" y="5151523"/>
              <a:ext cx="521400" cy="319080"/>
            </a:xfrm>
            <a:prstGeom prst="rect">
              <a:avLst/>
            </a:prstGeom>
            <a:noFill/>
            <a:ln>
              <a:noFill/>
            </a:ln>
          </p:spPr>
        </p:pic>
        <p:grpSp>
          <p:nvGrpSpPr>
            <p:cNvPr id="823" name="Google Shape;823;g279a4a6f3d1_0_49"/>
            <p:cNvGrpSpPr/>
            <p:nvPr/>
          </p:nvGrpSpPr>
          <p:grpSpPr>
            <a:xfrm>
              <a:off x="7150893" y="4091662"/>
              <a:ext cx="763200" cy="520709"/>
              <a:chOff x="7150893" y="4032991"/>
              <a:chExt cx="763200" cy="520709"/>
            </a:xfrm>
          </p:grpSpPr>
          <p:pic>
            <p:nvPicPr>
              <p:cNvPr id="824" name="Google Shape;824;g279a4a6f3d1_0_49"/>
              <p:cNvPicPr preferRelativeResize="0"/>
              <p:nvPr/>
            </p:nvPicPr>
            <p:blipFill>
              <a:blip r:embed="rId10">
                <a:alphaModFix/>
              </a:blip>
              <a:stretch>
                <a:fillRect/>
              </a:stretch>
            </p:blipFill>
            <p:spPr>
              <a:xfrm>
                <a:off x="7360654" y="4032991"/>
                <a:ext cx="343692" cy="343770"/>
              </a:xfrm>
              <a:prstGeom prst="rect">
                <a:avLst/>
              </a:prstGeom>
              <a:noFill/>
              <a:ln>
                <a:noFill/>
              </a:ln>
            </p:spPr>
          </p:pic>
          <p:sp>
            <p:nvSpPr>
              <p:cNvPr id="825" name="Google Shape;825;g279a4a6f3d1_0_49"/>
              <p:cNvSpPr txBox="1"/>
              <p:nvPr/>
            </p:nvSpPr>
            <p:spPr>
              <a:xfrm>
                <a:off x="7150893" y="4430700"/>
                <a:ext cx="7632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Power BI</a:t>
                </a:r>
                <a:endParaRPr sz="800">
                  <a:latin typeface="DM Sans"/>
                  <a:ea typeface="DM Sans"/>
                  <a:cs typeface="DM Sans"/>
                  <a:sym typeface="DM Sans"/>
                </a:endParaRPr>
              </a:p>
            </p:txBody>
          </p:sp>
        </p:grpSp>
        <p:grpSp>
          <p:nvGrpSpPr>
            <p:cNvPr id="826" name="Google Shape;826;g279a4a6f3d1_0_49"/>
            <p:cNvGrpSpPr/>
            <p:nvPr/>
          </p:nvGrpSpPr>
          <p:grpSpPr>
            <a:xfrm>
              <a:off x="6461550" y="4077261"/>
              <a:ext cx="763200" cy="535110"/>
              <a:chOff x="6461550" y="4018590"/>
              <a:chExt cx="763200" cy="535110"/>
            </a:xfrm>
          </p:grpSpPr>
          <p:pic>
            <p:nvPicPr>
              <p:cNvPr id="827" name="Google Shape;827;g279a4a6f3d1_0_49"/>
              <p:cNvPicPr preferRelativeResize="0"/>
              <p:nvPr/>
            </p:nvPicPr>
            <p:blipFill>
              <a:blip r:embed="rId38">
                <a:alphaModFix/>
              </a:blip>
              <a:stretch>
                <a:fillRect/>
              </a:stretch>
            </p:blipFill>
            <p:spPr>
              <a:xfrm>
                <a:off x="6579789" y="4018590"/>
                <a:ext cx="444474" cy="344565"/>
              </a:xfrm>
              <a:prstGeom prst="rect">
                <a:avLst/>
              </a:prstGeom>
              <a:noFill/>
              <a:ln>
                <a:noFill/>
              </a:ln>
            </p:spPr>
          </p:pic>
          <p:sp>
            <p:nvSpPr>
              <p:cNvPr id="828" name="Google Shape;828;g279a4a6f3d1_0_49"/>
              <p:cNvSpPr txBox="1"/>
              <p:nvPr/>
            </p:nvSpPr>
            <p:spPr>
              <a:xfrm>
                <a:off x="6461550" y="4430700"/>
                <a:ext cx="7632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R-Stats</a:t>
                </a:r>
                <a:endParaRPr sz="800">
                  <a:latin typeface="DM Sans"/>
                  <a:ea typeface="DM Sans"/>
                  <a:cs typeface="DM Sans"/>
                  <a:sym typeface="DM Sans"/>
                </a:endParaRPr>
              </a:p>
            </p:txBody>
          </p:sp>
        </p:grpSp>
        <p:grpSp>
          <p:nvGrpSpPr>
            <p:cNvPr id="829" name="Google Shape;829;g279a4a6f3d1_0_49"/>
            <p:cNvGrpSpPr/>
            <p:nvPr/>
          </p:nvGrpSpPr>
          <p:grpSpPr>
            <a:xfrm>
              <a:off x="5816201" y="4106339"/>
              <a:ext cx="763200" cy="506033"/>
              <a:chOff x="5816201" y="4047667"/>
              <a:chExt cx="763200" cy="506033"/>
            </a:xfrm>
          </p:grpSpPr>
          <p:pic>
            <p:nvPicPr>
              <p:cNvPr id="830" name="Google Shape;830;g279a4a6f3d1_0_49"/>
              <p:cNvPicPr preferRelativeResize="0"/>
              <p:nvPr/>
            </p:nvPicPr>
            <p:blipFill>
              <a:blip r:embed="rId39">
                <a:alphaModFix/>
              </a:blip>
              <a:stretch>
                <a:fillRect/>
              </a:stretch>
            </p:blipFill>
            <p:spPr>
              <a:xfrm>
                <a:off x="6025951" y="4047667"/>
                <a:ext cx="343690" cy="343767"/>
              </a:xfrm>
              <a:prstGeom prst="rect">
                <a:avLst/>
              </a:prstGeom>
              <a:noFill/>
              <a:ln>
                <a:noFill/>
              </a:ln>
            </p:spPr>
          </p:pic>
          <p:sp>
            <p:nvSpPr>
              <p:cNvPr id="831" name="Google Shape;831;g279a4a6f3d1_0_49"/>
              <p:cNvSpPr txBox="1"/>
              <p:nvPr/>
            </p:nvSpPr>
            <p:spPr>
              <a:xfrm>
                <a:off x="5816201" y="4430700"/>
                <a:ext cx="7632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solidFill>
                      <a:srgbClr val="0C0C0C"/>
                    </a:solidFill>
                    <a:latin typeface="DM Sans"/>
                    <a:ea typeface="DM Sans"/>
                    <a:cs typeface="DM Sans"/>
                    <a:sym typeface="DM Sans"/>
                  </a:rPr>
                  <a:t>Rust</a:t>
                </a:r>
                <a:endParaRPr sz="800">
                  <a:solidFill>
                    <a:srgbClr val="0C0C0C"/>
                  </a:solidFill>
                  <a:latin typeface="DM Sans"/>
                  <a:ea typeface="DM Sans"/>
                  <a:cs typeface="DM Sans"/>
                  <a:sym typeface="DM Sans"/>
                </a:endParaRPr>
              </a:p>
            </p:txBody>
          </p:sp>
        </p:grpSp>
        <p:sp>
          <p:nvSpPr>
            <p:cNvPr id="832" name="Google Shape;832;g279a4a6f3d1_0_49"/>
            <p:cNvSpPr txBox="1"/>
            <p:nvPr/>
          </p:nvSpPr>
          <p:spPr>
            <a:xfrm>
              <a:off x="6583382" y="3645188"/>
              <a:ext cx="1028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1200">
                  <a:latin typeface="DM Sans Medium"/>
                  <a:ea typeface="DM Sans Medium"/>
                  <a:cs typeface="DM Sans Medium"/>
                  <a:sym typeface="DM Sans Medium"/>
                </a:rPr>
                <a:t>Delta Sharing</a:t>
              </a:r>
              <a:endParaRPr sz="1200">
                <a:latin typeface="DM Sans Medium"/>
                <a:ea typeface="DM Sans Medium"/>
                <a:cs typeface="DM Sans Medium"/>
                <a:sym typeface="DM Sans Medium"/>
              </a:endParaRPr>
            </a:p>
          </p:txBody>
        </p:sp>
        <p:sp>
          <p:nvSpPr>
            <p:cNvPr id="833" name="Google Shape;833;g279a4a6f3d1_0_49"/>
            <p:cNvSpPr txBox="1"/>
            <p:nvPr/>
          </p:nvSpPr>
          <p:spPr>
            <a:xfrm rot="4472">
              <a:off x="8749625" y="4361060"/>
              <a:ext cx="922501" cy="1662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US" sz="1200">
                  <a:latin typeface="DM Sans Medium"/>
                  <a:ea typeface="DM Sans Medium"/>
                  <a:cs typeface="DM Sans Medium"/>
                  <a:sym typeface="DM Sans Medium"/>
                </a:rPr>
                <a:t>Others</a:t>
              </a:r>
              <a:endParaRPr sz="1200">
                <a:latin typeface="DM Sans Medium"/>
                <a:ea typeface="DM Sans Medium"/>
                <a:cs typeface="DM Sans Medium"/>
                <a:sym typeface="DM Sans Medium"/>
              </a:endParaRPr>
            </a:p>
          </p:txBody>
        </p:sp>
        <p:sp>
          <p:nvSpPr>
            <p:cNvPr id="834" name="Google Shape;834;g279a4a6f3d1_0_49"/>
            <p:cNvSpPr/>
            <p:nvPr/>
          </p:nvSpPr>
          <p:spPr>
            <a:xfrm>
              <a:off x="8149261" y="2951133"/>
              <a:ext cx="922500" cy="922800"/>
            </a:xfrm>
            <a:prstGeom prst="ellipse">
              <a:avLst/>
            </a:prstGeom>
            <a:solidFill>
              <a:srgbClr val="F36217"/>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pic>
          <p:nvPicPr>
            <p:cNvPr id="835" name="Google Shape;835;g279a4a6f3d1_0_49"/>
            <p:cNvPicPr preferRelativeResize="0"/>
            <p:nvPr/>
          </p:nvPicPr>
          <p:blipFill>
            <a:blip r:embed="rId40">
              <a:alphaModFix/>
            </a:blip>
            <a:stretch>
              <a:fillRect/>
            </a:stretch>
          </p:blipFill>
          <p:spPr>
            <a:xfrm>
              <a:off x="8430775" y="3026886"/>
              <a:ext cx="315220" cy="305759"/>
            </a:xfrm>
            <a:prstGeom prst="rect">
              <a:avLst/>
            </a:prstGeom>
            <a:noFill/>
            <a:ln>
              <a:noFill/>
            </a:ln>
          </p:spPr>
        </p:pic>
        <p:sp>
          <p:nvSpPr>
            <p:cNvPr id="836" name="Google Shape;836;g279a4a6f3d1_0_49"/>
            <p:cNvSpPr txBox="1"/>
            <p:nvPr/>
          </p:nvSpPr>
          <p:spPr>
            <a:xfrm>
              <a:off x="7909663" y="3257608"/>
              <a:ext cx="1410900" cy="578700"/>
            </a:xfrm>
            <a:prstGeom prst="rect">
              <a:avLst/>
            </a:prstGeom>
            <a:noFill/>
            <a:ln>
              <a:noFill/>
            </a:ln>
          </p:spPr>
          <p:txBody>
            <a:bodyPr anchorCtr="0" anchor="t" bIns="121875" lIns="121875" spcFirstLastPara="1" rIns="121875" wrap="square" tIns="121875">
              <a:spAutoFit/>
            </a:bodyPr>
            <a:lstStyle/>
            <a:p>
              <a:pPr indent="0" lvl="0" marL="0" rtl="0" algn="ctr">
                <a:lnSpc>
                  <a:spcPct val="90000"/>
                </a:lnSpc>
                <a:spcBef>
                  <a:spcPts val="0"/>
                </a:spcBef>
                <a:spcAft>
                  <a:spcPts val="0"/>
                </a:spcAft>
                <a:buNone/>
              </a:pPr>
              <a:r>
                <a:rPr lang="en-US" sz="1200">
                  <a:solidFill>
                    <a:schemeClr val="lt1"/>
                  </a:solidFill>
                  <a:latin typeface="DM Sans"/>
                  <a:ea typeface="DM Sans"/>
                  <a:cs typeface="DM Sans"/>
                  <a:sym typeface="DM Sans"/>
                </a:rPr>
                <a:t>Delta </a:t>
              </a:r>
              <a:br>
                <a:rPr lang="en-US" sz="1200">
                  <a:solidFill>
                    <a:schemeClr val="lt1"/>
                  </a:solidFill>
                  <a:latin typeface="DM Sans"/>
                  <a:ea typeface="DM Sans"/>
                  <a:cs typeface="DM Sans"/>
                  <a:sym typeface="DM Sans"/>
                </a:rPr>
              </a:br>
              <a:r>
                <a:rPr lang="en-US" sz="1200">
                  <a:solidFill>
                    <a:schemeClr val="lt1"/>
                  </a:solidFill>
                  <a:latin typeface="DM Sans"/>
                  <a:ea typeface="DM Sans"/>
                  <a:cs typeface="DM Sans"/>
                  <a:sym typeface="DM Sans"/>
                </a:rPr>
                <a:t>Protocol</a:t>
              </a:r>
              <a:endParaRPr sz="1200">
                <a:solidFill>
                  <a:schemeClr val="lt1"/>
                </a:solidFill>
                <a:latin typeface="DM Sans"/>
                <a:ea typeface="DM Sans"/>
                <a:cs typeface="DM Sans"/>
                <a:sym typeface="DM Sans"/>
              </a:endParaRPr>
            </a:p>
          </p:txBody>
        </p:sp>
        <p:sp>
          <p:nvSpPr>
            <p:cNvPr id="837" name="Google Shape;837;g279a4a6f3d1_0_49"/>
            <p:cNvSpPr txBox="1"/>
            <p:nvPr/>
          </p:nvSpPr>
          <p:spPr>
            <a:xfrm>
              <a:off x="7893276" y="3848760"/>
              <a:ext cx="1410900" cy="426300"/>
            </a:xfrm>
            <a:prstGeom prst="rect">
              <a:avLst/>
            </a:prstGeom>
            <a:noFill/>
            <a:ln>
              <a:noFill/>
            </a:ln>
          </p:spPr>
          <p:txBody>
            <a:bodyPr anchorCtr="0" anchor="t" bIns="121875" lIns="121875" spcFirstLastPara="1" rIns="121875" wrap="square" tIns="121875">
              <a:spAutoFit/>
            </a:bodyPr>
            <a:lstStyle/>
            <a:p>
              <a:pPr indent="0" lvl="0" marL="0" rtl="0" algn="ctr">
                <a:lnSpc>
                  <a:spcPct val="90000"/>
                </a:lnSpc>
                <a:spcBef>
                  <a:spcPts val="0"/>
                </a:spcBef>
                <a:spcAft>
                  <a:spcPts val="0"/>
                </a:spcAft>
                <a:buNone/>
              </a:pPr>
              <a:r>
                <a:rPr lang="en-US" sz="1300">
                  <a:solidFill>
                    <a:srgbClr val="FFFFFF"/>
                  </a:solidFill>
                  <a:latin typeface="DM Sans"/>
                  <a:ea typeface="DM Sans"/>
                  <a:cs typeface="DM Sans"/>
                  <a:sym typeface="DM Sans"/>
                </a:rPr>
                <a:t>Kernel</a:t>
              </a:r>
              <a:endParaRPr sz="1300">
                <a:solidFill>
                  <a:srgbClr val="FFFFFF"/>
                </a:solidFill>
                <a:latin typeface="DM Sans"/>
                <a:ea typeface="DM Sans"/>
                <a:cs typeface="DM Sans"/>
                <a:sym typeface="DM Sans"/>
              </a:endParaRPr>
            </a:p>
          </p:txBody>
        </p:sp>
      </p:grpSp>
      <p:grpSp>
        <p:nvGrpSpPr>
          <p:cNvPr id="838" name="Google Shape;838;g279a4a6f3d1_0_49"/>
          <p:cNvGrpSpPr/>
          <p:nvPr/>
        </p:nvGrpSpPr>
        <p:grpSpPr>
          <a:xfrm>
            <a:off x="4495770" y="-686026"/>
            <a:ext cx="8234470" cy="8234700"/>
            <a:chOff x="4494422" y="-686026"/>
            <a:chExt cx="8232000" cy="8234700"/>
          </a:xfrm>
        </p:grpSpPr>
        <p:sp>
          <p:nvSpPr>
            <p:cNvPr id="839" name="Google Shape;839;g279a4a6f3d1_0_49"/>
            <p:cNvSpPr/>
            <p:nvPr/>
          </p:nvSpPr>
          <p:spPr>
            <a:xfrm rot="8999385">
              <a:off x="5597555" y="418442"/>
              <a:ext cx="6025734" cy="6025763"/>
            </a:xfrm>
            <a:prstGeom prst="blockArc">
              <a:avLst>
                <a:gd fmla="val 15072224" name="adj1"/>
                <a:gd fmla="val 18012115" name="adj2"/>
                <a:gd fmla="val 43960" name="adj3"/>
              </a:avLst>
            </a:prstGeom>
            <a:solidFill>
              <a:srgbClr val="EBEBEB"/>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840" name="Google Shape;840;g279a4a6f3d1_0_49"/>
            <p:cNvSpPr/>
            <p:nvPr/>
          </p:nvSpPr>
          <p:spPr>
            <a:xfrm rot="-6082926">
              <a:off x="5597647" y="418500"/>
              <a:ext cx="6025810" cy="6025810"/>
            </a:xfrm>
            <a:prstGeom prst="blockArc">
              <a:avLst>
                <a:gd fmla="val 10793130" name="adj1"/>
                <a:gd fmla="val 16183821" name="adj2"/>
                <a:gd fmla="val 45236" name="adj3"/>
              </a:avLst>
            </a:prstGeom>
            <a:solidFill>
              <a:schemeClr val="accen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US" sz="1500"/>
                <a:t> =</a:t>
              </a:r>
              <a:endParaRPr sz="1500"/>
            </a:p>
          </p:txBody>
        </p:sp>
        <p:sp>
          <p:nvSpPr>
            <p:cNvPr id="841" name="Google Shape;841;g279a4a6f3d1_0_49"/>
            <p:cNvSpPr/>
            <p:nvPr/>
          </p:nvSpPr>
          <p:spPr>
            <a:xfrm rot="8999385">
              <a:off x="5597555" y="418442"/>
              <a:ext cx="6025734" cy="6025763"/>
            </a:xfrm>
            <a:prstGeom prst="blockArc">
              <a:avLst>
                <a:gd fmla="val 12631090" name="adj1"/>
                <a:gd fmla="val 15129313" name="adj2"/>
                <a:gd fmla="val 42811" name="adj3"/>
              </a:avLst>
            </a:prstGeom>
            <a:solidFill>
              <a:srgbClr val="F1CCA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842" name="Google Shape;842;g279a4a6f3d1_0_49"/>
            <p:cNvSpPr/>
            <p:nvPr/>
          </p:nvSpPr>
          <p:spPr>
            <a:xfrm rot="8999346">
              <a:off x="5597015" y="417568"/>
              <a:ext cx="6026813" cy="6027512"/>
            </a:xfrm>
            <a:prstGeom prst="blockArc">
              <a:avLst>
                <a:gd fmla="val 9431789" name="adj1"/>
                <a:gd fmla="val 12645662" name="adj2"/>
                <a:gd fmla="val 43698" name="adj3"/>
              </a:avLst>
            </a:prstGeom>
            <a:solidFill>
              <a:srgbClr val="F4EBCD"/>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843" name="Google Shape;843;g279a4a6f3d1_0_49"/>
            <p:cNvSpPr/>
            <p:nvPr/>
          </p:nvSpPr>
          <p:spPr>
            <a:xfrm rot="-1800381">
              <a:off x="5597500" y="418442"/>
              <a:ext cx="6025844" cy="6025763"/>
            </a:xfrm>
            <a:prstGeom prst="blockArc">
              <a:avLst>
                <a:gd fmla="val 12569339" name="adj1"/>
                <a:gd fmla="val 20341428" name="adj2"/>
                <a:gd fmla="val 41344" name="adj3"/>
              </a:avLst>
            </a:prstGeom>
            <a:solidFill>
              <a:srgbClr val="C4F3F8"/>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844" name="Google Shape;844;g279a4a6f3d1_0_49"/>
            <p:cNvSpPr/>
            <p:nvPr/>
          </p:nvSpPr>
          <p:spPr>
            <a:xfrm rot="-10798843">
              <a:off x="7704550" y="2518874"/>
              <a:ext cx="1783200" cy="17871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accent3"/>
                </a:solidFill>
              </a:endParaRPr>
            </a:p>
          </p:txBody>
        </p:sp>
        <p:sp>
          <p:nvSpPr>
            <p:cNvPr id="845" name="Google Shape;845;g279a4a6f3d1_0_49"/>
            <p:cNvSpPr txBox="1"/>
            <p:nvPr/>
          </p:nvSpPr>
          <p:spPr>
            <a:xfrm>
              <a:off x="7670675" y="647697"/>
              <a:ext cx="1835400" cy="1848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US" sz="1200">
                  <a:latin typeface="DM Sans Medium"/>
                  <a:ea typeface="DM Sans Medium"/>
                  <a:cs typeface="DM Sans Medium"/>
                  <a:sym typeface="DM Sans Medium"/>
                </a:rPr>
                <a:t>Java Ecosystem</a:t>
              </a:r>
              <a:endParaRPr sz="1200">
                <a:latin typeface="DM Sans Medium"/>
                <a:ea typeface="DM Sans Medium"/>
                <a:cs typeface="DM Sans Medium"/>
                <a:sym typeface="DM Sans Medium"/>
              </a:endParaRPr>
            </a:p>
          </p:txBody>
        </p:sp>
        <p:grpSp>
          <p:nvGrpSpPr>
            <p:cNvPr id="846" name="Google Shape;846;g279a4a6f3d1_0_49"/>
            <p:cNvGrpSpPr/>
            <p:nvPr/>
          </p:nvGrpSpPr>
          <p:grpSpPr>
            <a:xfrm>
              <a:off x="10436993" y="1975878"/>
              <a:ext cx="1028543" cy="582642"/>
              <a:chOff x="5528373" y="3457434"/>
              <a:chExt cx="771600" cy="436992"/>
            </a:xfrm>
          </p:grpSpPr>
          <p:pic>
            <p:nvPicPr>
              <p:cNvPr id="847" name="Google Shape;847;g279a4a6f3d1_0_49"/>
              <p:cNvPicPr preferRelativeResize="0"/>
              <p:nvPr/>
            </p:nvPicPr>
            <p:blipFill>
              <a:blip r:embed="rId5">
                <a:alphaModFix/>
              </a:blip>
              <a:stretch>
                <a:fillRect/>
              </a:stretch>
            </p:blipFill>
            <p:spPr>
              <a:xfrm>
                <a:off x="5770015" y="3457434"/>
                <a:ext cx="267386" cy="267393"/>
              </a:xfrm>
              <a:prstGeom prst="rect">
                <a:avLst/>
              </a:prstGeom>
              <a:noFill/>
              <a:ln>
                <a:noFill/>
              </a:ln>
            </p:spPr>
          </p:pic>
          <p:sp>
            <p:nvSpPr>
              <p:cNvPr id="848" name="Google Shape;848;g279a4a6f3d1_0_49"/>
              <p:cNvSpPr txBox="1"/>
              <p:nvPr/>
            </p:nvSpPr>
            <p:spPr>
              <a:xfrm>
                <a:off x="5528373" y="3746526"/>
                <a:ext cx="771600" cy="1479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None/>
                </a:pPr>
                <a:r>
                  <a:rPr lang="en-US" sz="800">
                    <a:latin typeface="DM Sans"/>
                    <a:ea typeface="DM Sans"/>
                    <a:cs typeface="DM Sans"/>
                    <a:sym typeface="DM Sans"/>
                  </a:rPr>
                  <a:t>aws-</a:t>
                </a:r>
                <a:br>
                  <a:rPr lang="en-US" sz="800">
                    <a:latin typeface="DM Sans"/>
                    <a:ea typeface="DM Sans"/>
                    <a:cs typeface="DM Sans"/>
                    <a:sym typeface="DM Sans"/>
                  </a:rPr>
                </a:br>
                <a:r>
                  <a:rPr lang="en-US" sz="800">
                    <a:latin typeface="DM Sans"/>
                    <a:ea typeface="DM Sans"/>
                    <a:cs typeface="DM Sans"/>
                    <a:sym typeface="DM Sans"/>
                  </a:rPr>
                  <a:t>pandas-sdk</a:t>
                </a:r>
                <a:endParaRPr sz="800">
                  <a:latin typeface="DM Sans"/>
                  <a:ea typeface="DM Sans"/>
                  <a:cs typeface="DM Sans"/>
                  <a:sym typeface="DM Sans"/>
                </a:endParaRPr>
              </a:p>
            </p:txBody>
          </p:sp>
        </p:grpSp>
        <p:grpSp>
          <p:nvGrpSpPr>
            <p:cNvPr id="849" name="Google Shape;849;g279a4a6f3d1_0_49"/>
            <p:cNvGrpSpPr/>
            <p:nvPr/>
          </p:nvGrpSpPr>
          <p:grpSpPr>
            <a:xfrm>
              <a:off x="10615558" y="2726939"/>
              <a:ext cx="372607" cy="500883"/>
              <a:chOff x="5003291" y="4134120"/>
              <a:chExt cx="279525" cy="375672"/>
            </a:xfrm>
          </p:grpSpPr>
          <p:pic>
            <p:nvPicPr>
              <p:cNvPr id="850" name="Google Shape;850;g279a4a6f3d1_0_49"/>
              <p:cNvPicPr preferRelativeResize="0"/>
              <p:nvPr/>
            </p:nvPicPr>
            <p:blipFill>
              <a:blip r:embed="rId6">
                <a:alphaModFix/>
              </a:blip>
              <a:stretch>
                <a:fillRect/>
              </a:stretch>
            </p:blipFill>
            <p:spPr>
              <a:xfrm>
                <a:off x="5003291" y="4134120"/>
                <a:ext cx="279525" cy="279501"/>
              </a:xfrm>
              <a:prstGeom prst="rect">
                <a:avLst/>
              </a:prstGeom>
              <a:noFill/>
              <a:ln>
                <a:noFill/>
              </a:ln>
            </p:spPr>
          </p:pic>
          <p:sp>
            <p:nvSpPr>
              <p:cNvPr id="851" name="Google Shape;851;g279a4a6f3d1_0_49"/>
              <p:cNvSpPr txBox="1"/>
              <p:nvPr/>
            </p:nvSpPr>
            <p:spPr>
              <a:xfrm>
                <a:off x="5046817" y="4417392"/>
                <a:ext cx="1986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ray</a:t>
                </a:r>
                <a:endParaRPr sz="800">
                  <a:latin typeface="DM Sans"/>
                  <a:ea typeface="DM Sans"/>
                  <a:cs typeface="DM Sans"/>
                  <a:sym typeface="DM Sans"/>
                </a:endParaRPr>
              </a:p>
            </p:txBody>
          </p:sp>
        </p:grpSp>
        <p:grpSp>
          <p:nvGrpSpPr>
            <p:cNvPr id="852" name="Google Shape;852;g279a4a6f3d1_0_49"/>
            <p:cNvGrpSpPr/>
            <p:nvPr/>
          </p:nvGrpSpPr>
          <p:grpSpPr>
            <a:xfrm>
              <a:off x="9463321" y="2883887"/>
              <a:ext cx="511872" cy="467773"/>
              <a:chOff x="5370838" y="3724393"/>
              <a:chExt cx="384000" cy="350839"/>
            </a:xfrm>
          </p:grpSpPr>
          <p:pic>
            <p:nvPicPr>
              <p:cNvPr id="853" name="Google Shape;853;g279a4a6f3d1_0_49"/>
              <p:cNvPicPr preferRelativeResize="0"/>
              <p:nvPr/>
            </p:nvPicPr>
            <p:blipFill rotWithShape="1">
              <a:blip r:embed="rId7">
                <a:alphaModFix/>
              </a:blip>
              <a:srcRect b="17331" l="4434" r="70428" t="15414"/>
              <a:stretch/>
            </p:blipFill>
            <p:spPr>
              <a:xfrm>
                <a:off x="5449047" y="3724393"/>
                <a:ext cx="233476" cy="249829"/>
              </a:xfrm>
              <a:prstGeom prst="rect">
                <a:avLst/>
              </a:prstGeom>
              <a:noFill/>
              <a:ln>
                <a:noFill/>
              </a:ln>
            </p:spPr>
          </p:pic>
          <p:sp>
            <p:nvSpPr>
              <p:cNvPr id="854" name="Google Shape;854;g279a4a6f3d1_0_49"/>
              <p:cNvSpPr txBox="1"/>
              <p:nvPr/>
            </p:nvSpPr>
            <p:spPr>
              <a:xfrm>
                <a:off x="5370838" y="3982832"/>
                <a:ext cx="3840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airbyte</a:t>
                </a:r>
                <a:endParaRPr sz="800">
                  <a:latin typeface="DM Sans"/>
                  <a:ea typeface="DM Sans"/>
                  <a:cs typeface="DM Sans"/>
                  <a:sym typeface="DM Sans"/>
                </a:endParaRPr>
              </a:p>
            </p:txBody>
          </p:sp>
        </p:grpSp>
        <p:sp>
          <p:nvSpPr>
            <p:cNvPr id="855" name="Google Shape;855;g279a4a6f3d1_0_49"/>
            <p:cNvSpPr txBox="1"/>
            <p:nvPr/>
          </p:nvSpPr>
          <p:spPr>
            <a:xfrm rot="-1351">
              <a:off x="9825281" y="1496214"/>
              <a:ext cx="1526700" cy="369300"/>
            </a:xfrm>
            <a:prstGeom prst="rect">
              <a:avLst/>
            </a:prstGeom>
            <a:noFill/>
            <a:ln>
              <a:noFill/>
            </a:ln>
          </p:spPr>
          <p:txBody>
            <a:bodyPr anchorCtr="0" anchor="t" bIns="0" lIns="0" spcFirstLastPara="1" rIns="0" wrap="square" tIns="0">
              <a:spAutoFit/>
            </a:bodyPr>
            <a:lstStyle/>
            <a:p>
              <a:pPr indent="0" lvl="0" marL="0" rtl="0" algn="ctr">
                <a:lnSpc>
                  <a:spcPct val="100000"/>
                </a:lnSpc>
                <a:spcBef>
                  <a:spcPts val="0"/>
                </a:spcBef>
                <a:spcAft>
                  <a:spcPts val="0"/>
                </a:spcAft>
                <a:buNone/>
              </a:pPr>
              <a:r>
                <a:rPr lang="en-US" sz="1200">
                  <a:latin typeface="DM Sans Medium"/>
                  <a:ea typeface="DM Sans Medium"/>
                  <a:cs typeface="DM Sans Medium"/>
                  <a:sym typeface="DM Sans Medium"/>
                </a:rPr>
                <a:t>Python </a:t>
              </a:r>
              <a:br>
                <a:rPr lang="en-US" sz="1200">
                  <a:latin typeface="DM Sans Medium"/>
                  <a:ea typeface="DM Sans Medium"/>
                  <a:cs typeface="DM Sans Medium"/>
                  <a:sym typeface="DM Sans Medium"/>
                </a:rPr>
              </a:br>
              <a:r>
                <a:rPr lang="en-US" sz="1200">
                  <a:latin typeface="DM Sans Medium"/>
                  <a:ea typeface="DM Sans Medium"/>
                  <a:cs typeface="DM Sans Medium"/>
                  <a:sym typeface="DM Sans Medium"/>
                </a:rPr>
                <a:t>Ecosystem</a:t>
              </a:r>
              <a:endParaRPr sz="1200">
                <a:latin typeface="DM Sans Medium"/>
                <a:ea typeface="DM Sans Medium"/>
                <a:cs typeface="DM Sans Medium"/>
                <a:sym typeface="DM Sans Medium"/>
              </a:endParaRPr>
            </a:p>
          </p:txBody>
        </p:sp>
        <p:pic>
          <p:nvPicPr>
            <p:cNvPr id="856" name="Google Shape;856;g279a4a6f3d1_0_49"/>
            <p:cNvPicPr preferRelativeResize="0"/>
            <p:nvPr/>
          </p:nvPicPr>
          <p:blipFill>
            <a:blip r:embed="rId8">
              <a:alphaModFix/>
            </a:blip>
            <a:stretch>
              <a:fillRect/>
            </a:stretch>
          </p:blipFill>
          <p:spPr>
            <a:xfrm>
              <a:off x="10018804" y="3333062"/>
              <a:ext cx="440423" cy="220995"/>
            </a:xfrm>
            <a:prstGeom prst="rect">
              <a:avLst/>
            </a:prstGeom>
            <a:noFill/>
            <a:ln>
              <a:noFill/>
            </a:ln>
          </p:spPr>
        </p:pic>
        <p:sp>
          <p:nvSpPr>
            <p:cNvPr id="857" name="Google Shape;857;g279a4a6f3d1_0_49"/>
            <p:cNvSpPr txBox="1"/>
            <p:nvPr/>
          </p:nvSpPr>
          <p:spPr>
            <a:xfrm>
              <a:off x="9963968" y="3643955"/>
              <a:ext cx="511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polars</a:t>
              </a:r>
              <a:endParaRPr sz="800">
                <a:latin typeface="DM Sans"/>
                <a:ea typeface="DM Sans"/>
                <a:cs typeface="DM Sans"/>
                <a:sym typeface="DM Sans"/>
              </a:endParaRPr>
            </a:p>
          </p:txBody>
        </p:sp>
        <p:grpSp>
          <p:nvGrpSpPr>
            <p:cNvPr id="858" name="Google Shape;858;g279a4a6f3d1_0_49"/>
            <p:cNvGrpSpPr/>
            <p:nvPr/>
          </p:nvGrpSpPr>
          <p:grpSpPr>
            <a:xfrm>
              <a:off x="10733934" y="3326546"/>
              <a:ext cx="511872" cy="536362"/>
              <a:chOff x="6304771" y="2039952"/>
              <a:chExt cx="384000" cy="402281"/>
            </a:xfrm>
          </p:grpSpPr>
          <p:pic>
            <p:nvPicPr>
              <p:cNvPr id="859" name="Google Shape;859;g279a4a6f3d1_0_49"/>
              <p:cNvPicPr preferRelativeResize="0"/>
              <p:nvPr/>
            </p:nvPicPr>
            <p:blipFill>
              <a:blip r:embed="rId9">
                <a:alphaModFix/>
              </a:blip>
              <a:stretch>
                <a:fillRect/>
              </a:stretch>
            </p:blipFill>
            <p:spPr>
              <a:xfrm>
                <a:off x="6400545" y="2039952"/>
                <a:ext cx="228599" cy="205740"/>
              </a:xfrm>
              <a:prstGeom prst="rect">
                <a:avLst/>
              </a:prstGeom>
              <a:noFill/>
              <a:ln>
                <a:noFill/>
              </a:ln>
            </p:spPr>
          </p:pic>
          <p:sp>
            <p:nvSpPr>
              <p:cNvPr id="860" name="Google Shape;860;g279a4a6f3d1_0_49"/>
              <p:cNvSpPr txBox="1"/>
              <p:nvPr/>
            </p:nvSpPr>
            <p:spPr>
              <a:xfrm>
                <a:off x="6304771" y="2165333"/>
                <a:ext cx="384000" cy="2769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arrow</a:t>
                </a:r>
                <a:endParaRPr sz="800">
                  <a:latin typeface="DM Sans"/>
                  <a:ea typeface="DM Sans"/>
                  <a:cs typeface="DM Sans"/>
                  <a:sym typeface="DM Sans"/>
                </a:endParaRPr>
              </a:p>
            </p:txBody>
          </p:sp>
        </p:grpSp>
        <p:sp>
          <p:nvSpPr>
            <p:cNvPr id="861" name="Google Shape;861;g279a4a6f3d1_0_49"/>
            <p:cNvSpPr txBox="1"/>
            <p:nvPr/>
          </p:nvSpPr>
          <p:spPr>
            <a:xfrm>
              <a:off x="8920268" y="4974932"/>
              <a:ext cx="654600" cy="3693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800">
                  <a:latin typeface="DM Sans"/>
                  <a:ea typeface="DM Sans"/>
                  <a:cs typeface="DM Sans"/>
                  <a:sym typeface="DM Sans"/>
                </a:rPr>
                <a:t>Fabric</a:t>
              </a:r>
              <a:endParaRPr sz="800">
                <a:latin typeface="DM Sans"/>
                <a:ea typeface="DM Sans"/>
                <a:cs typeface="DM Sans"/>
                <a:sym typeface="DM Sans"/>
              </a:endParaRPr>
            </a:p>
          </p:txBody>
        </p:sp>
        <p:grpSp>
          <p:nvGrpSpPr>
            <p:cNvPr id="862" name="Google Shape;862;g279a4a6f3d1_0_49"/>
            <p:cNvGrpSpPr/>
            <p:nvPr/>
          </p:nvGrpSpPr>
          <p:grpSpPr>
            <a:xfrm>
              <a:off x="10066331" y="1883456"/>
              <a:ext cx="511872" cy="568303"/>
              <a:chOff x="5535555" y="3472007"/>
              <a:chExt cx="384000" cy="426238"/>
            </a:xfrm>
          </p:grpSpPr>
          <p:pic>
            <p:nvPicPr>
              <p:cNvPr id="863" name="Google Shape;863;g279a4a6f3d1_0_49"/>
              <p:cNvPicPr preferRelativeResize="0"/>
              <p:nvPr/>
            </p:nvPicPr>
            <p:blipFill rotWithShape="1">
              <a:blip r:embed="rId11">
                <a:alphaModFix/>
              </a:blip>
              <a:srcRect b="12670" l="0" r="75146" t="9599"/>
              <a:stretch/>
            </p:blipFill>
            <p:spPr>
              <a:xfrm>
                <a:off x="5609612" y="3472007"/>
                <a:ext cx="267387" cy="336717"/>
              </a:xfrm>
              <a:prstGeom prst="rect">
                <a:avLst/>
              </a:prstGeom>
              <a:noFill/>
              <a:ln>
                <a:noFill/>
              </a:ln>
            </p:spPr>
          </p:pic>
          <p:sp>
            <p:nvSpPr>
              <p:cNvPr id="864" name="Google Shape;864;g279a4a6f3d1_0_49"/>
              <p:cNvSpPr txBox="1"/>
              <p:nvPr/>
            </p:nvSpPr>
            <p:spPr>
              <a:xfrm>
                <a:off x="5535555" y="3805844"/>
                <a:ext cx="3840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pandas</a:t>
                </a:r>
                <a:endParaRPr sz="800">
                  <a:latin typeface="DM Sans"/>
                  <a:ea typeface="DM Sans"/>
                  <a:cs typeface="DM Sans"/>
                  <a:sym typeface="DM Sans"/>
                </a:endParaRPr>
              </a:p>
            </p:txBody>
          </p:sp>
        </p:grpSp>
        <p:grpSp>
          <p:nvGrpSpPr>
            <p:cNvPr id="865" name="Google Shape;865;g279a4a6f3d1_0_49"/>
            <p:cNvGrpSpPr/>
            <p:nvPr/>
          </p:nvGrpSpPr>
          <p:grpSpPr>
            <a:xfrm>
              <a:off x="10975774" y="2649946"/>
              <a:ext cx="511872" cy="553080"/>
              <a:chOff x="4858406" y="3822073"/>
              <a:chExt cx="384000" cy="414820"/>
            </a:xfrm>
          </p:grpSpPr>
          <p:pic>
            <p:nvPicPr>
              <p:cNvPr id="866" name="Google Shape;866;g279a4a6f3d1_0_49"/>
              <p:cNvPicPr preferRelativeResize="0"/>
              <p:nvPr/>
            </p:nvPicPr>
            <p:blipFill>
              <a:blip r:embed="rId12">
                <a:alphaModFix/>
              </a:blip>
              <a:stretch>
                <a:fillRect/>
              </a:stretch>
            </p:blipFill>
            <p:spPr>
              <a:xfrm>
                <a:off x="4916716" y="3822073"/>
                <a:ext cx="267386" cy="319577"/>
              </a:xfrm>
              <a:prstGeom prst="rect">
                <a:avLst/>
              </a:prstGeom>
              <a:noFill/>
              <a:ln>
                <a:noFill/>
              </a:ln>
            </p:spPr>
          </p:pic>
          <p:sp>
            <p:nvSpPr>
              <p:cNvPr id="867" name="Google Shape;867;g279a4a6f3d1_0_49"/>
              <p:cNvSpPr txBox="1"/>
              <p:nvPr/>
            </p:nvSpPr>
            <p:spPr>
              <a:xfrm>
                <a:off x="4858406" y="4144493"/>
                <a:ext cx="3840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dask</a:t>
                </a:r>
                <a:endParaRPr sz="800">
                  <a:latin typeface="DM Sans"/>
                  <a:ea typeface="DM Sans"/>
                  <a:cs typeface="DM Sans"/>
                  <a:sym typeface="DM Sans"/>
                </a:endParaRPr>
              </a:p>
            </p:txBody>
          </p:sp>
        </p:grpSp>
        <p:grpSp>
          <p:nvGrpSpPr>
            <p:cNvPr id="868" name="Google Shape;868;g279a4a6f3d1_0_49"/>
            <p:cNvGrpSpPr/>
            <p:nvPr/>
          </p:nvGrpSpPr>
          <p:grpSpPr>
            <a:xfrm>
              <a:off x="10042692" y="2715854"/>
              <a:ext cx="511872" cy="519530"/>
              <a:chOff x="5242371" y="3691259"/>
              <a:chExt cx="384000" cy="389657"/>
            </a:xfrm>
          </p:grpSpPr>
          <p:sp>
            <p:nvSpPr>
              <p:cNvPr id="869" name="Google Shape;869;g279a4a6f3d1_0_49"/>
              <p:cNvSpPr txBox="1"/>
              <p:nvPr/>
            </p:nvSpPr>
            <p:spPr>
              <a:xfrm>
                <a:off x="5242371" y="3988516"/>
                <a:ext cx="3840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duck DB</a:t>
                </a:r>
                <a:endParaRPr sz="800">
                  <a:latin typeface="DM Sans"/>
                  <a:ea typeface="DM Sans"/>
                  <a:cs typeface="DM Sans"/>
                  <a:sym typeface="DM Sans"/>
                </a:endParaRPr>
              </a:p>
            </p:txBody>
          </p:sp>
          <p:pic>
            <p:nvPicPr>
              <p:cNvPr id="870" name="Google Shape;870;g279a4a6f3d1_0_49"/>
              <p:cNvPicPr preferRelativeResize="0"/>
              <p:nvPr/>
            </p:nvPicPr>
            <p:blipFill>
              <a:blip r:embed="rId13">
                <a:alphaModFix/>
              </a:blip>
              <a:stretch>
                <a:fillRect/>
              </a:stretch>
            </p:blipFill>
            <p:spPr>
              <a:xfrm>
                <a:off x="5297145" y="3691259"/>
                <a:ext cx="279521" cy="279526"/>
              </a:xfrm>
              <a:prstGeom prst="rect">
                <a:avLst/>
              </a:prstGeom>
              <a:noFill/>
              <a:ln>
                <a:noFill/>
              </a:ln>
            </p:spPr>
          </p:pic>
        </p:grpSp>
        <p:sp>
          <p:nvSpPr>
            <p:cNvPr id="871" name="Google Shape;871;g279a4a6f3d1_0_49"/>
            <p:cNvSpPr txBox="1"/>
            <p:nvPr/>
          </p:nvSpPr>
          <p:spPr>
            <a:xfrm rot="3849">
              <a:off x="9803236" y="4599513"/>
              <a:ext cx="1875601" cy="3324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US" sz="1200">
                  <a:latin typeface="DM Sans Medium"/>
                  <a:ea typeface="DM Sans Medium"/>
                  <a:cs typeface="DM Sans Medium"/>
                  <a:sym typeface="DM Sans Medium"/>
                </a:rPr>
                <a:t>Rust </a:t>
              </a:r>
              <a:endParaRPr sz="1200">
                <a:latin typeface="DM Sans Medium"/>
                <a:ea typeface="DM Sans Medium"/>
                <a:cs typeface="DM Sans Medium"/>
                <a:sym typeface="DM Sans Medium"/>
              </a:endParaRPr>
            </a:p>
            <a:p>
              <a:pPr indent="0" lvl="0" marL="0" rtl="0" algn="ctr">
                <a:lnSpc>
                  <a:spcPct val="90000"/>
                </a:lnSpc>
                <a:spcBef>
                  <a:spcPts val="0"/>
                </a:spcBef>
                <a:spcAft>
                  <a:spcPts val="0"/>
                </a:spcAft>
                <a:buNone/>
              </a:pPr>
              <a:r>
                <a:rPr lang="en-US" sz="1200">
                  <a:latin typeface="DM Sans Medium"/>
                  <a:ea typeface="DM Sans Medium"/>
                  <a:cs typeface="DM Sans Medium"/>
                  <a:sym typeface="DM Sans Medium"/>
                </a:rPr>
                <a:t>Ecosystem</a:t>
              </a:r>
              <a:endParaRPr sz="1200">
                <a:latin typeface="DM Sans Medium"/>
                <a:ea typeface="DM Sans Medium"/>
                <a:cs typeface="DM Sans Medium"/>
                <a:sym typeface="DM Sans Medium"/>
              </a:endParaRPr>
            </a:p>
          </p:txBody>
        </p:sp>
        <p:grpSp>
          <p:nvGrpSpPr>
            <p:cNvPr id="872" name="Google Shape;872;g279a4a6f3d1_0_49"/>
            <p:cNvGrpSpPr/>
            <p:nvPr/>
          </p:nvGrpSpPr>
          <p:grpSpPr>
            <a:xfrm>
              <a:off x="8981634" y="980087"/>
              <a:ext cx="521547" cy="786971"/>
              <a:chOff x="2359945" y="2740147"/>
              <a:chExt cx="458100" cy="691053"/>
            </a:xfrm>
          </p:grpSpPr>
          <p:pic>
            <p:nvPicPr>
              <p:cNvPr id="873" name="Google Shape;873;g279a4a6f3d1_0_49"/>
              <p:cNvPicPr preferRelativeResize="0"/>
              <p:nvPr/>
            </p:nvPicPr>
            <p:blipFill rotWithShape="1">
              <a:blip r:embed="rId14">
                <a:alphaModFix/>
              </a:blip>
              <a:srcRect b="4586" l="0" r="0" t="4595"/>
              <a:stretch/>
            </p:blipFill>
            <p:spPr>
              <a:xfrm>
                <a:off x="2410523" y="2740147"/>
                <a:ext cx="356955" cy="324201"/>
              </a:xfrm>
              <a:prstGeom prst="rect">
                <a:avLst/>
              </a:prstGeom>
              <a:noFill/>
              <a:ln>
                <a:noFill/>
              </a:ln>
            </p:spPr>
          </p:pic>
          <p:sp>
            <p:nvSpPr>
              <p:cNvPr id="874" name="Google Shape;874;g279a4a6f3d1_0_49"/>
              <p:cNvSpPr txBox="1"/>
              <p:nvPr/>
            </p:nvSpPr>
            <p:spPr>
              <a:xfrm>
                <a:off x="2359945" y="2998599"/>
                <a:ext cx="458100" cy="4326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Startree </a:t>
                </a:r>
                <a:br>
                  <a:rPr lang="en-US" sz="800">
                    <a:latin typeface="DM Sans"/>
                    <a:ea typeface="DM Sans"/>
                    <a:cs typeface="DM Sans"/>
                    <a:sym typeface="DM Sans"/>
                  </a:rPr>
                </a:br>
                <a:r>
                  <a:rPr lang="en-US" sz="800">
                    <a:latin typeface="DM Sans"/>
                    <a:ea typeface="DM Sans"/>
                    <a:cs typeface="DM Sans"/>
                    <a:sym typeface="DM Sans"/>
                  </a:rPr>
                  <a:t>(pinot)</a:t>
                </a:r>
                <a:endParaRPr sz="800">
                  <a:latin typeface="DM Sans"/>
                  <a:ea typeface="DM Sans"/>
                  <a:cs typeface="DM Sans"/>
                  <a:sym typeface="DM Sans"/>
                </a:endParaRPr>
              </a:p>
            </p:txBody>
          </p:sp>
        </p:grpSp>
        <p:grpSp>
          <p:nvGrpSpPr>
            <p:cNvPr id="875" name="Google Shape;875;g279a4a6f3d1_0_49"/>
            <p:cNvGrpSpPr/>
            <p:nvPr/>
          </p:nvGrpSpPr>
          <p:grpSpPr>
            <a:xfrm>
              <a:off x="8514201" y="1022940"/>
              <a:ext cx="459043" cy="614392"/>
              <a:chOff x="1452191" y="2898379"/>
              <a:chExt cx="403200" cy="539508"/>
            </a:xfrm>
          </p:grpSpPr>
          <p:sp>
            <p:nvSpPr>
              <p:cNvPr id="876" name="Google Shape;876;g279a4a6f3d1_0_49"/>
              <p:cNvSpPr txBox="1"/>
              <p:nvPr/>
            </p:nvSpPr>
            <p:spPr>
              <a:xfrm>
                <a:off x="1452191" y="3113587"/>
                <a:ext cx="403200" cy="3243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beam</a:t>
                </a:r>
                <a:endParaRPr sz="800">
                  <a:latin typeface="DM Sans"/>
                  <a:ea typeface="DM Sans"/>
                  <a:cs typeface="DM Sans"/>
                  <a:sym typeface="DM Sans"/>
                </a:endParaRPr>
              </a:p>
            </p:txBody>
          </p:sp>
          <p:pic>
            <p:nvPicPr>
              <p:cNvPr id="877" name="Google Shape;877;g279a4a6f3d1_0_49"/>
              <p:cNvPicPr preferRelativeResize="0"/>
              <p:nvPr/>
            </p:nvPicPr>
            <p:blipFill rotWithShape="1">
              <a:blip r:embed="rId15">
                <a:alphaModFix/>
              </a:blip>
              <a:srcRect b="0" l="0" r="72568" t="0"/>
              <a:stretch/>
            </p:blipFill>
            <p:spPr>
              <a:xfrm>
                <a:off x="1550571" y="2898379"/>
                <a:ext cx="206387" cy="270343"/>
              </a:xfrm>
              <a:prstGeom prst="rect">
                <a:avLst/>
              </a:prstGeom>
              <a:noFill/>
              <a:ln>
                <a:noFill/>
              </a:ln>
            </p:spPr>
          </p:pic>
        </p:grpSp>
        <p:grpSp>
          <p:nvGrpSpPr>
            <p:cNvPr id="878" name="Google Shape;878;g279a4a6f3d1_0_49"/>
            <p:cNvGrpSpPr/>
            <p:nvPr/>
          </p:nvGrpSpPr>
          <p:grpSpPr>
            <a:xfrm>
              <a:off x="10921794" y="3923922"/>
              <a:ext cx="619845" cy="613536"/>
              <a:chOff x="6095307" y="2421261"/>
              <a:chExt cx="465000" cy="460163"/>
            </a:xfrm>
          </p:grpSpPr>
          <p:pic>
            <p:nvPicPr>
              <p:cNvPr id="879" name="Google Shape;879;g279a4a6f3d1_0_49"/>
              <p:cNvPicPr preferRelativeResize="0"/>
              <p:nvPr/>
            </p:nvPicPr>
            <p:blipFill>
              <a:blip r:embed="rId16">
                <a:alphaModFix/>
              </a:blip>
              <a:stretch>
                <a:fillRect/>
              </a:stretch>
            </p:blipFill>
            <p:spPr>
              <a:xfrm>
                <a:off x="6186001" y="2421261"/>
                <a:ext cx="267385" cy="269736"/>
              </a:xfrm>
              <a:prstGeom prst="rect">
                <a:avLst/>
              </a:prstGeom>
              <a:noFill/>
              <a:ln>
                <a:noFill/>
              </a:ln>
            </p:spPr>
          </p:pic>
          <p:sp>
            <p:nvSpPr>
              <p:cNvPr id="880" name="Google Shape;880;g279a4a6f3d1_0_49"/>
              <p:cNvSpPr txBox="1"/>
              <p:nvPr/>
            </p:nvSpPr>
            <p:spPr>
              <a:xfrm>
                <a:off x="6095307" y="2604524"/>
                <a:ext cx="465000" cy="2769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ballista</a:t>
                </a:r>
                <a:endParaRPr sz="800">
                  <a:latin typeface="DM Sans"/>
                  <a:ea typeface="DM Sans"/>
                  <a:cs typeface="DM Sans"/>
                  <a:sym typeface="DM Sans"/>
                </a:endParaRPr>
              </a:p>
            </p:txBody>
          </p:sp>
        </p:grpSp>
        <p:grpSp>
          <p:nvGrpSpPr>
            <p:cNvPr id="881" name="Google Shape;881;g279a4a6f3d1_0_49"/>
            <p:cNvGrpSpPr/>
            <p:nvPr/>
          </p:nvGrpSpPr>
          <p:grpSpPr>
            <a:xfrm>
              <a:off x="10373501" y="3573667"/>
              <a:ext cx="512012" cy="501232"/>
              <a:chOff x="5776401" y="2131172"/>
              <a:chExt cx="465000" cy="455127"/>
            </a:xfrm>
          </p:grpSpPr>
          <p:pic>
            <p:nvPicPr>
              <p:cNvPr id="882" name="Google Shape;882;g279a4a6f3d1_0_49"/>
              <p:cNvPicPr preferRelativeResize="0"/>
              <p:nvPr/>
            </p:nvPicPr>
            <p:blipFill>
              <a:blip r:embed="rId17">
                <a:alphaModFix/>
              </a:blip>
              <a:stretch>
                <a:fillRect/>
              </a:stretch>
            </p:blipFill>
            <p:spPr>
              <a:xfrm>
                <a:off x="5912609" y="2131172"/>
                <a:ext cx="192600" cy="312649"/>
              </a:xfrm>
              <a:prstGeom prst="rect">
                <a:avLst/>
              </a:prstGeom>
              <a:noFill/>
              <a:ln>
                <a:noFill/>
              </a:ln>
            </p:spPr>
          </p:pic>
          <p:sp>
            <p:nvSpPr>
              <p:cNvPr id="883" name="Google Shape;883;g279a4a6f3d1_0_49"/>
              <p:cNvSpPr txBox="1"/>
              <p:nvPr/>
            </p:nvSpPr>
            <p:spPr>
              <a:xfrm>
                <a:off x="5776401" y="2474399"/>
                <a:ext cx="465000" cy="1119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kafka</a:t>
                </a:r>
                <a:endParaRPr sz="800">
                  <a:latin typeface="DM Sans"/>
                  <a:ea typeface="DM Sans"/>
                  <a:cs typeface="DM Sans"/>
                  <a:sym typeface="DM Sans"/>
                </a:endParaRPr>
              </a:p>
            </p:txBody>
          </p:sp>
        </p:grpSp>
        <p:grpSp>
          <p:nvGrpSpPr>
            <p:cNvPr id="884" name="Google Shape;884;g279a4a6f3d1_0_49"/>
            <p:cNvGrpSpPr/>
            <p:nvPr/>
          </p:nvGrpSpPr>
          <p:grpSpPr>
            <a:xfrm>
              <a:off x="9494902" y="3573240"/>
              <a:ext cx="619845" cy="622151"/>
              <a:chOff x="5682002" y="1641186"/>
              <a:chExt cx="465000" cy="466625"/>
            </a:xfrm>
          </p:grpSpPr>
          <p:pic>
            <p:nvPicPr>
              <p:cNvPr id="885" name="Google Shape;885;g279a4a6f3d1_0_49"/>
              <p:cNvPicPr preferRelativeResize="0"/>
              <p:nvPr/>
            </p:nvPicPr>
            <p:blipFill>
              <a:blip r:embed="rId18">
                <a:alphaModFix/>
              </a:blip>
              <a:stretch>
                <a:fillRect/>
              </a:stretch>
            </p:blipFill>
            <p:spPr>
              <a:xfrm>
                <a:off x="5791143" y="1641186"/>
                <a:ext cx="204783" cy="261681"/>
              </a:xfrm>
              <a:prstGeom prst="rect">
                <a:avLst/>
              </a:prstGeom>
              <a:noFill/>
              <a:ln>
                <a:noFill/>
              </a:ln>
            </p:spPr>
          </p:pic>
          <p:sp>
            <p:nvSpPr>
              <p:cNvPr id="886" name="Google Shape;886;g279a4a6f3d1_0_49"/>
              <p:cNvSpPr txBox="1"/>
              <p:nvPr/>
            </p:nvSpPr>
            <p:spPr>
              <a:xfrm>
                <a:off x="5682002" y="1830911"/>
                <a:ext cx="465000" cy="2769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data fusion</a:t>
                </a:r>
                <a:endParaRPr sz="800">
                  <a:latin typeface="DM Sans"/>
                  <a:ea typeface="DM Sans"/>
                  <a:cs typeface="DM Sans"/>
                  <a:sym typeface="DM Sans"/>
                </a:endParaRPr>
              </a:p>
            </p:txBody>
          </p:sp>
        </p:grpSp>
        <p:grpSp>
          <p:nvGrpSpPr>
            <p:cNvPr id="887" name="Google Shape;887;g279a4a6f3d1_0_49"/>
            <p:cNvGrpSpPr/>
            <p:nvPr/>
          </p:nvGrpSpPr>
          <p:grpSpPr>
            <a:xfrm>
              <a:off x="7309164" y="1011267"/>
              <a:ext cx="619913" cy="615816"/>
              <a:chOff x="396354" y="2860083"/>
              <a:chExt cx="544500" cy="540758"/>
            </a:xfrm>
          </p:grpSpPr>
          <p:pic>
            <p:nvPicPr>
              <p:cNvPr id="888" name="Google Shape;888;g279a4a6f3d1_0_49"/>
              <p:cNvPicPr preferRelativeResize="0"/>
              <p:nvPr/>
            </p:nvPicPr>
            <p:blipFill>
              <a:blip r:embed="rId19">
                <a:alphaModFix/>
              </a:blip>
              <a:stretch>
                <a:fillRect/>
              </a:stretch>
            </p:blipFill>
            <p:spPr>
              <a:xfrm>
                <a:off x="460933" y="2860083"/>
                <a:ext cx="401856" cy="283368"/>
              </a:xfrm>
              <a:prstGeom prst="rect">
                <a:avLst/>
              </a:prstGeom>
              <a:noFill/>
              <a:ln>
                <a:noFill/>
              </a:ln>
            </p:spPr>
          </p:pic>
          <p:sp>
            <p:nvSpPr>
              <p:cNvPr id="889" name="Google Shape;889;g279a4a6f3d1_0_49"/>
              <p:cNvSpPr txBox="1"/>
              <p:nvPr/>
            </p:nvSpPr>
            <p:spPr>
              <a:xfrm>
                <a:off x="396354" y="3076542"/>
                <a:ext cx="544500" cy="3243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800">
                    <a:latin typeface="DM Sans"/>
                    <a:ea typeface="DM Sans"/>
                    <a:cs typeface="DM Sans"/>
                    <a:sym typeface="DM Sans"/>
                  </a:rPr>
                  <a:t>pulsar</a:t>
                </a:r>
                <a:endParaRPr sz="800">
                  <a:latin typeface="DM Sans"/>
                  <a:ea typeface="DM Sans"/>
                  <a:cs typeface="DM Sans"/>
                  <a:sym typeface="DM Sans"/>
                </a:endParaRPr>
              </a:p>
            </p:txBody>
          </p:sp>
        </p:grpSp>
        <p:grpSp>
          <p:nvGrpSpPr>
            <p:cNvPr id="890" name="Google Shape;890;g279a4a6f3d1_0_49"/>
            <p:cNvGrpSpPr/>
            <p:nvPr/>
          </p:nvGrpSpPr>
          <p:grpSpPr>
            <a:xfrm>
              <a:off x="7982974" y="923243"/>
              <a:ext cx="444595" cy="715151"/>
              <a:chOff x="458132" y="1552486"/>
              <a:chExt cx="390510" cy="627987"/>
            </a:xfrm>
          </p:grpSpPr>
          <p:sp>
            <p:nvSpPr>
              <p:cNvPr id="891" name="Google Shape;891;g279a4a6f3d1_0_49"/>
              <p:cNvSpPr txBox="1"/>
              <p:nvPr/>
            </p:nvSpPr>
            <p:spPr>
              <a:xfrm>
                <a:off x="461042" y="1856173"/>
                <a:ext cx="387600" cy="3243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800">
                    <a:latin typeface="DM Sans"/>
                    <a:ea typeface="DM Sans"/>
                    <a:cs typeface="DM Sans"/>
                    <a:sym typeface="DM Sans"/>
                  </a:rPr>
                  <a:t>flink</a:t>
                </a:r>
                <a:endParaRPr sz="800">
                  <a:latin typeface="DM Sans"/>
                  <a:ea typeface="DM Sans"/>
                  <a:cs typeface="DM Sans"/>
                  <a:sym typeface="DM Sans"/>
                </a:endParaRPr>
              </a:p>
            </p:txBody>
          </p:sp>
          <p:pic>
            <p:nvPicPr>
              <p:cNvPr id="892" name="Google Shape;892;g279a4a6f3d1_0_49"/>
              <p:cNvPicPr preferRelativeResize="0"/>
              <p:nvPr/>
            </p:nvPicPr>
            <p:blipFill rotWithShape="1">
              <a:blip r:embed="rId20">
                <a:alphaModFix/>
              </a:blip>
              <a:srcRect b="0" l="0" r="50233" t="0"/>
              <a:stretch/>
            </p:blipFill>
            <p:spPr>
              <a:xfrm>
                <a:off x="458132" y="1552486"/>
                <a:ext cx="387514" cy="381542"/>
              </a:xfrm>
              <a:prstGeom prst="rect">
                <a:avLst/>
              </a:prstGeom>
              <a:noFill/>
              <a:ln>
                <a:noFill/>
              </a:ln>
            </p:spPr>
          </p:pic>
        </p:grpSp>
        <p:grpSp>
          <p:nvGrpSpPr>
            <p:cNvPr id="893" name="Google Shape;893;g279a4a6f3d1_0_49"/>
            <p:cNvGrpSpPr/>
            <p:nvPr/>
          </p:nvGrpSpPr>
          <p:grpSpPr>
            <a:xfrm>
              <a:off x="6769549" y="1033590"/>
              <a:ext cx="619913" cy="597617"/>
              <a:chOff x="2377457" y="1655686"/>
              <a:chExt cx="544500" cy="524778"/>
            </a:xfrm>
          </p:grpSpPr>
          <p:sp>
            <p:nvSpPr>
              <p:cNvPr id="894" name="Google Shape;894;g279a4a6f3d1_0_49"/>
              <p:cNvSpPr txBox="1"/>
              <p:nvPr/>
            </p:nvSpPr>
            <p:spPr>
              <a:xfrm>
                <a:off x="2377457" y="1856164"/>
                <a:ext cx="544500" cy="3243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prestodb</a:t>
                </a:r>
                <a:endParaRPr sz="800">
                  <a:latin typeface="DM Sans"/>
                  <a:ea typeface="DM Sans"/>
                  <a:cs typeface="DM Sans"/>
                  <a:sym typeface="DM Sans"/>
                </a:endParaRPr>
              </a:p>
            </p:txBody>
          </p:sp>
          <p:pic>
            <p:nvPicPr>
              <p:cNvPr id="895" name="Google Shape;895;g279a4a6f3d1_0_49"/>
              <p:cNvPicPr preferRelativeResize="0"/>
              <p:nvPr/>
            </p:nvPicPr>
            <p:blipFill rotWithShape="1">
              <a:blip r:embed="rId21">
                <a:alphaModFix/>
              </a:blip>
              <a:srcRect b="30993" l="14568" r="15152" t="6164"/>
              <a:stretch/>
            </p:blipFill>
            <p:spPr>
              <a:xfrm>
                <a:off x="2493202" y="1655686"/>
                <a:ext cx="313137" cy="279944"/>
              </a:xfrm>
              <a:prstGeom prst="rect">
                <a:avLst/>
              </a:prstGeom>
              <a:noFill/>
              <a:ln>
                <a:noFill/>
              </a:ln>
            </p:spPr>
          </p:pic>
        </p:grpSp>
        <p:grpSp>
          <p:nvGrpSpPr>
            <p:cNvPr id="896" name="Google Shape;896;g279a4a6f3d1_0_49"/>
            <p:cNvGrpSpPr/>
            <p:nvPr/>
          </p:nvGrpSpPr>
          <p:grpSpPr>
            <a:xfrm>
              <a:off x="9551116" y="955679"/>
              <a:ext cx="458964" cy="574911"/>
              <a:chOff x="1476645" y="1543800"/>
              <a:chExt cx="403131" cy="504839"/>
            </a:xfrm>
          </p:grpSpPr>
          <p:pic>
            <p:nvPicPr>
              <p:cNvPr id="897" name="Google Shape;897;g279a4a6f3d1_0_49"/>
              <p:cNvPicPr preferRelativeResize="0"/>
              <p:nvPr/>
            </p:nvPicPr>
            <p:blipFill rotWithShape="1">
              <a:blip r:embed="rId22">
                <a:alphaModFix/>
              </a:blip>
              <a:srcRect b="0" l="0" r="-6281" t="-6281"/>
              <a:stretch/>
            </p:blipFill>
            <p:spPr>
              <a:xfrm>
                <a:off x="1476645" y="1543800"/>
                <a:ext cx="403131" cy="360379"/>
              </a:xfrm>
              <a:prstGeom prst="rect">
                <a:avLst/>
              </a:prstGeom>
              <a:noFill/>
              <a:ln>
                <a:noFill/>
              </a:ln>
            </p:spPr>
          </p:pic>
          <p:sp>
            <p:nvSpPr>
              <p:cNvPr id="898" name="Google Shape;898;g279a4a6f3d1_0_49"/>
              <p:cNvSpPr txBox="1"/>
              <p:nvPr/>
            </p:nvSpPr>
            <p:spPr>
              <a:xfrm>
                <a:off x="1523028" y="1940639"/>
                <a:ext cx="356700" cy="108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hive</a:t>
                </a:r>
                <a:endParaRPr sz="800">
                  <a:latin typeface="DM Sans"/>
                  <a:ea typeface="DM Sans"/>
                  <a:cs typeface="DM Sans"/>
                  <a:sym typeface="DM Sans"/>
                </a:endParaRPr>
              </a:p>
            </p:txBody>
          </p:sp>
        </p:grpSp>
        <p:sp>
          <p:nvSpPr>
            <p:cNvPr id="899" name="Google Shape;899;g279a4a6f3d1_0_49"/>
            <p:cNvSpPr txBox="1"/>
            <p:nvPr/>
          </p:nvSpPr>
          <p:spPr>
            <a:xfrm>
              <a:off x="9265563" y="5612559"/>
              <a:ext cx="521400" cy="3693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redshift</a:t>
              </a:r>
              <a:endParaRPr sz="800">
                <a:latin typeface="DM Sans"/>
                <a:ea typeface="DM Sans"/>
                <a:cs typeface="DM Sans"/>
                <a:sym typeface="DM Sans"/>
              </a:endParaRPr>
            </a:p>
          </p:txBody>
        </p:sp>
        <p:pic>
          <p:nvPicPr>
            <p:cNvPr id="900" name="Google Shape;900;g279a4a6f3d1_0_49"/>
            <p:cNvPicPr preferRelativeResize="0"/>
            <p:nvPr/>
          </p:nvPicPr>
          <p:blipFill>
            <a:blip r:embed="rId30">
              <a:alphaModFix/>
            </a:blip>
            <a:stretch>
              <a:fillRect/>
            </a:stretch>
          </p:blipFill>
          <p:spPr>
            <a:xfrm>
              <a:off x="9326642" y="5239960"/>
              <a:ext cx="399264" cy="439141"/>
            </a:xfrm>
            <a:prstGeom prst="rect">
              <a:avLst/>
            </a:prstGeom>
            <a:noFill/>
            <a:ln>
              <a:noFill/>
            </a:ln>
          </p:spPr>
        </p:pic>
        <p:sp>
          <p:nvSpPr>
            <p:cNvPr id="901" name="Google Shape;901;g279a4a6f3d1_0_49"/>
            <p:cNvSpPr txBox="1"/>
            <p:nvPr/>
          </p:nvSpPr>
          <p:spPr>
            <a:xfrm>
              <a:off x="9989791" y="5673189"/>
              <a:ext cx="5331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datahub</a:t>
              </a:r>
              <a:endParaRPr sz="800">
                <a:latin typeface="DM Sans"/>
                <a:ea typeface="DM Sans"/>
                <a:cs typeface="DM Sans"/>
                <a:sym typeface="DM Sans"/>
              </a:endParaRPr>
            </a:p>
          </p:txBody>
        </p:sp>
        <p:pic>
          <p:nvPicPr>
            <p:cNvPr id="902" name="Google Shape;902;g279a4a6f3d1_0_49"/>
            <p:cNvPicPr preferRelativeResize="0"/>
            <p:nvPr/>
          </p:nvPicPr>
          <p:blipFill>
            <a:blip r:embed="rId31">
              <a:alphaModFix/>
            </a:blip>
            <a:stretch>
              <a:fillRect/>
            </a:stretch>
          </p:blipFill>
          <p:spPr>
            <a:xfrm>
              <a:off x="10040448" y="5208220"/>
              <a:ext cx="431811" cy="370346"/>
            </a:xfrm>
            <a:prstGeom prst="rect">
              <a:avLst/>
            </a:prstGeom>
            <a:noFill/>
            <a:ln>
              <a:noFill/>
            </a:ln>
          </p:spPr>
        </p:pic>
        <p:pic>
          <p:nvPicPr>
            <p:cNvPr id="903" name="Google Shape;903;g279a4a6f3d1_0_49"/>
            <p:cNvPicPr preferRelativeResize="0"/>
            <p:nvPr/>
          </p:nvPicPr>
          <p:blipFill>
            <a:blip r:embed="rId3">
              <a:alphaModFix/>
            </a:blip>
            <a:stretch>
              <a:fillRect/>
            </a:stretch>
          </p:blipFill>
          <p:spPr>
            <a:xfrm>
              <a:off x="6069701" y="4504164"/>
              <a:ext cx="454170" cy="454306"/>
            </a:xfrm>
            <a:prstGeom prst="rect">
              <a:avLst/>
            </a:prstGeom>
            <a:noFill/>
            <a:ln>
              <a:noFill/>
            </a:ln>
          </p:spPr>
        </p:pic>
        <p:pic>
          <p:nvPicPr>
            <p:cNvPr id="904" name="Google Shape;904;g279a4a6f3d1_0_49"/>
            <p:cNvPicPr preferRelativeResize="0"/>
            <p:nvPr/>
          </p:nvPicPr>
          <p:blipFill rotWithShape="1">
            <a:blip r:embed="rId32">
              <a:alphaModFix/>
            </a:blip>
            <a:srcRect b="0" l="6589" r="6597" t="0"/>
            <a:stretch/>
          </p:blipFill>
          <p:spPr>
            <a:xfrm>
              <a:off x="8697153" y="5808174"/>
              <a:ext cx="310056" cy="357224"/>
            </a:xfrm>
            <a:prstGeom prst="rect">
              <a:avLst/>
            </a:prstGeom>
            <a:noFill/>
            <a:ln>
              <a:noFill/>
            </a:ln>
          </p:spPr>
        </p:pic>
        <p:sp>
          <p:nvSpPr>
            <p:cNvPr id="905" name="Google Shape;905;g279a4a6f3d1_0_49"/>
            <p:cNvSpPr txBox="1"/>
            <p:nvPr/>
          </p:nvSpPr>
          <p:spPr>
            <a:xfrm>
              <a:off x="8301152" y="6234773"/>
              <a:ext cx="11220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C++</a:t>
              </a:r>
              <a:endParaRPr sz="800">
                <a:latin typeface="DM Sans"/>
                <a:ea typeface="DM Sans"/>
                <a:cs typeface="DM Sans"/>
                <a:sym typeface="DM Sans"/>
              </a:endParaRPr>
            </a:p>
          </p:txBody>
        </p:sp>
        <p:grpSp>
          <p:nvGrpSpPr>
            <p:cNvPr id="906" name="Google Shape;906;g279a4a6f3d1_0_49"/>
            <p:cNvGrpSpPr/>
            <p:nvPr/>
          </p:nvGrpSpPr>
          <p:grpSpPr>
            <a:xfrm>
              <a:off x="8505737" y="5241508"/>
              <a:ext cx="431700" cy="499754"/>
              <a:chOff x="8534312" y="5165308"/>
              <a:chExt cx="431700" cy="499754"/>
            </a:xfrm>
          </p:grpSpPr>
          <p:pic>
            <p:nvPicPr>
              <p:cNvPr id="907" name="Google Shape;907;g279a4a6f3d1_0_49"/>
              <p:cNvPicPr preferRelativeResize="0"/>
              <p:nvPr/>
            </p:nvPicPr>
            <p:blipFill rotWithShape="1">
              <a:blip r:embed="rId33">
                <a:alphaModFix/>
              </a:blip>
              <a:srcRect b="5381" l="0" r="0" t="5381"/>
              <a:stretch/>
            </p:blipFill>
            <p:spPr>
              <a:xfrm>
                <a:off x="8548594" y="5165308"/>
                <a:ext cx="372607" cy="332592"/>
              </a:xfrm>
              <a:prstGeom prst="rect">
                <a:avLst/>
              </a:prstGeom>
              <a:noFill/>
              <a:ln>
                <a:noFill/>
              </a:ln>
            </p:spPr>
          </p:pic>
          <p:sp>
            <p:nvSpPr>
              <p:cNvPr id="908" name="Google Shape;908;g279a4a6f3d1_0_49"/>
              <p:cNvSpPr txBox="1"/>
              <p:nvPr/>
            </p:nvSpPr>
            <p:spPr>
              <a:xfrm>
                <a:off x="8534312" y="5542063"/>
                <a:ext cx="4317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Excel</a:t>
                </a:r>
                <a:endParaRPr sz="800">
                  <a:latin typeface="DM Sans"/>
                  <a:ea typeface="DM Sans"/>
                  <a:cs typeface="DM Sans"/>
                  <a:sym typeface="DM Sans"/>
                </a:endParaRPr>
              </a:p>
            </p:txBody>
          </p:sp>
        </p:grpSp>
        <p:pic>
          <p:nvPicPr>
            <p:cNvPr id="909" name="Google Shape;909;g279a4a6f3d1_0_49"/>
            <p:cNvPicPr preferRelativeResize="0"/>
            <p:nvPr/>
          </p:nvPicPr>
          <p:blipFill>
            <a:blip r:embed="rId34">
              <a:alphaModFix/>
            </a:blip>
            <a:stretch>
              <a:fillRect/>
            </a:stretch>
          </p:blipFill>
          <p:spPr>
            <a:xfrm>
              <a:off x="7895380" y="5877012"/>
              <a:ext cx="619785" cy="232996"/>
            </a:xfrm>
            <a:prstGeom prst="rect">
              <a:avLst/>
            </a:prstGeom>
            <a:noFill/>
            <a:ln>
              <a:noFill/>
            </a:ln>
          </p:spPr>
        </p:pic>
        <p:sp>
          <p:nvSpPr>
            <p:cNvPr id="910" name="Google Shape;910;g279a4a6f3d1_0_49"/>
            <p:cNvSpPr txBox="1"/>
            <p:nvPr/>
          </p:nvSpPr>
          <p:spPr>
            <a:xfrm>
              <a:off x="7972023" y="6231395"/>
              <a:ext cx="6546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Golang</a:t>
              </a:r>
              <a:endParaRPr sz="800">
                <a:latin typeface="DM Sans"/>
                <a:ea typeface="DM Sans"/>
                <a:cs typeface="DM Sans"/>
                <a:sym typeface="DM Sans"/>
              </a:endParaRPr>
            </a:p>
          </p:txBody>
        </p:sp>
        <p:grpSp>
          <p:nvGrpSpPr>
            <p:cNvPr id="911" name="Google Shape;911;g279a4a6f3d1_0_49"/>
            <p:cNvGrpSpPr/>
            <p:nvPr/>
          </p:nvGrpSpPr>
          <p:grpSpPr>
            <a:xfrm>
              <a:off x="7975960" y="5156149"/>
              <a:ext cx="399300" cy="581715"/>
              <a:chOff x="7919785" y="5006937"/>
              <a:chExt cx="399300" cy="581715"/>
            </a:xfrm>
          </p:grpSpPr>
          <p:pic>
            <p:nvPicPr>
              <p:cNvPr id="912" name="Google Shape;912;g279a4a6f3d1_0_49"/>
              <p:cNvPicPr preferRelativeResize="0"/>
              <p:nvPr/>
            </p:nvPicPr>
            <p:blipFill>
              <a:blip r:embed="rId35">
                <a:alphaModFix/>
              </a:blip>
              <a:stretch>
                <a:fillRect/>
              </a:stretch>
            </p:blipFill>
            <p:spPr>
              <a:xfrm>
                <a:off x="7964433" y="5006937"/>
                <a:ext cx="310003" cy="418880"/>
              </a:xfrm>
              <a:prstGeom prst="rect">
                <a:avLst/>
              </a:prstGeom>
              <a:noFill/>
              <a:ln>
                <a:noFill/>
              </a:ln>
            </p:spPr>
          </p:pic>
          <p:sp>
            <p:nvSpPr>
              <p:cNvPr id="913" name="Google Shape;913;g279a4a6f3d1_0_49"/>
              <p:cNvSpPr txBox="1"/>
              <p:nvPr/>
            </p:nvSpPr>
            <p:spPr>
              <a:xfrm>
                <a:off x="7919785" y="5465652"/>
                <a:ext cx="3993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Java</a:t>
                </a:r>
                <a:endParaRPr sz="800">
                  <a:latin typeface="DM Sans"/>
                  <a:ea typeface="DM Sans"/>
                  <a:cs typeface="DM Sans"/>
                  <a:sym typeface="DM Sans"/>
                </a:endParaRPr>
              </a:p>
            </p:txBody>
          </p:sp>
        </p:grpSp>
        <p:pic>
          <p:nvPicPr>
            <p:cNvPr id="914" name="Google Shape;914;g279a4a6f3d1_0_49"/>
            <p:cNvPicPr preferRelativeResize="0"/>
            <p:nvPr/>
          </p:nvPicPr>
          <p:blipFill>
            <a:blip r:embed="rId36">
              <a:alphaModFix/>
            </a:blip>
            <a:stretch>
              <a:fillRect/>
            </a:stretch>
          </p:blipFill>
          <p:spPr>
            <a:xfrm>
              <a:off x="7212906" y="5801325"/>
              <a:ext cx="679153" cy="262458"/>
            </a:xfrm>
            <a:prstGeom prst="rect">
              <a:avLst/>
            </a:prstGeom>
            <a:noFill/>
            <a:ln>
              <a:noFill/>
            </a:ln>
          </p:spPr>
        </p:pic>
        <p:pic>
          <p:nvPicPr>
            <p:cNvPr id="915" name="Google Shape;915;g279a4a6f3d1_0_49"/>
            <p:cNvPicPr preferRelativeResize="0"/>
            <p:nvPr/>
          </p:nvPicPr>
          <p:blipFill>
            <a:blip r:embed="rId37">
              <a:alphaModFix/>
            </a:blip>
            <a:stretch>
              <a:fillRect/>
            </a:stretch>
          </p:blipFill>
          <p:spPr>
            <a:xfrm>
              <a:off x="6786490" y="5542860"/>
              <a:ext cx="521400" cy="319080"/>
            </a:xfrm>
            <a:prstGeom prst="rect">
              <a:avLst/>
            </a:prstGeom>
            <a:noFill/>
            <a:ln>
              <a:noFill/>
            </a:ln>
          </p:spPr>
        </p:pic>
        <p:grpSp>
          <p:nvGrpSpPr>
            <p:cNvPr id="916" name="Google Shape;916;g279a4a6f3d1_0_49"/>
            <p:cNvGrpSpPr/>
            <p:nvPr/>
          </p:nvGrpSpPr>
          <p:grpSpPr>
            <a:xfrm>
              <a:off x="7467418" y="4664585"/>
              <a:ext cx="763200" cy="520709"/>
              <a:chOff x="7150893" y="4032991"/>
              <a:chExt cx="763200" cy="520709"/>
            </a:xfrm>
          </p:grpSpPr>
          <p:pic>
            <p:nvPicPr>
              <p:cNvPr id="917" name="Google Shape;917;g279a4a6f3d1_0_49"/>
              <p:cNvPicPr preferRelativeResize="0"/>
              <p:nvPr/>
            </p:nvPicPr>
            <p:blipFill>
              <a:blip r:embed="rId10">
                <a:alphaModFix/>
              </a:blip>
              <a:stretch>
                <a:fillRect/>
              </a:stretch>
            </p:blipFill>
            <p:spPr>
              <a:xfrm>
                <a:off x="7360654" y="4032991"/>
                <a:ext cx="343692" cy="343770"/>
              </a:xfrm>
              <a:prstGeom prst="rect">
                <a:avLst/>
              </a:prstGeom>
              <a:noFill/>
              <a:ln>
                <a:noFill/>
              </a:ln>
            </p:spPr>
          </p:pic>
          <p:sp>
            <p:nvSpPr>
              <p:cNvPr id="918" name="Google Shape;918;g279a4a6f3d1_0_49"/>
              <p:cNvSpPr txBox="1"/>
              <p:nvPr/>
            </p:nvSpPr>
            <p:spPr>
              <a:xfrm>
                <a:off x="7150893" y="4430700"/>
                <a:ext cx="7632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Power BI</a:t>
                </a:r>
                <a:endParaRPr sz="800">
                  <a:latin typeface="DM Sans"/>
                  <a:ea typeface="DM Sans"/>
                  <a:cs typeface="DM Sans"/>
                  <a:sym typeface="DM Sans"/>
                </a:endParaRPr>
              </a:p>
            </p:txBody>
          </p:sp>
        </p:grpSp>
        <p:grpSp>
          <p:nvGrpSpPr>
            <p:cNvPr id="919" name="Google Shape;919;g279a4a6f3d1_0_49"/>
            <p:cNvGrpSpPr/>
            <p:nvPr/>
          </p:nvGrpSpPr>
          <p:grpSpPr>
            <a:xfrm>
              <a:off x="7260135" y="5217123"/>
              <a:ext cx="763200" cy="535110"/>
              <a:chOff x="6461550" y="4018590"/>
              <a:chExt cx="763200" cy="535110"/>
            </a:xfrm>
          </p:grpSpPr>
          <p:pic>
            <p:nvPicPr>
              <p:cNvPr id="920" name="Google Shape;920;g279a4a6f3d1_0_49"/>
              <p:cNvPicPr preferRelativeResize="0"/>
              <p:nvPr/>
            </p:nvPicPr>
            <p:blipFill>
              <a:blip r:embed="rId38">
                <a:alphaModFix/>
              </a:blip>
              <a:stretch>
                <a:fillRect/>
              </a:stretch>
            </p:blipFill>
            <p:spPr>
              <a:xfrm>
                <a:off x="6579789" y="4018590"/>
                <a:ext cx="444474" cy="344565"/>
              </a:xfrm>
              <a:prstGeom prst="rect">
                <a:avLst/>
              </a:prstGeom>
              <a:noFill/>
              <a:ln>
                <a:noFill/>
              </a:ln>
            </p:spPr>
          </p:pic>
          <p:sp>
            <p:nvSpPr>
              <p:cNvPr id="921" name="Google Shape;921;g279a4a6f3d1_0_49"/>
              <p:cNvSpPr txBox="1"/>
              <p:nvPr/>
            </p:nvSpPr>
            <p:spPr>
              <a:xfrm>
                <a:off x="6461550" y="4430700"/>
                <a:ext cx="7632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R-Stats</a:t>
                </a:r>
                <a:endParaRPr sz="800">
                  <a:latin typeface="DM Sans"/>
                  <a:ea typeface="DM Sans"/>
                  <a:cs typeface="DM Sans"/>
                  <a:sym typeface="DM Sans"/>
                </a:endParaRPr>
              </a:p>
            </p:txBody>
          </p:sp>
        </p:grpSp>
        <p:sp>
          <p:nvSpPr>
            <p:cNvPr id="922" name="Google Shape;922;g279a4a6f3d1_0_49"/>
            <p:cNvSpPr txBox="1"/>
            <p:nvPr/>
          </p:nvSpPr>
          <p:spPr>
            <a:xfrm>
              <a:off x="6578428" y="4546675"/>
              <a:ext cx="654600" cy="369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1200">
                  <a:latin typeface="DM Sans Medium"/>
                  <a:ea typeface="DM Sans Medium"/>
                  <a:cs typeface="DM Sans Medium"/>
                  <a:sym typeface="DM Sans Medium"/>
                </a:rPr>
                <a:t>Delta </a:t>
              </a:r>
              <a:br>
                <a:rPr lang="en-US" sz="1200">
                  <a:latin typeface="DM Sans Medium"/>
                  <a:ea typeface="DM Sans Medium"/>
                  <a:cs typeface="DM Sans Medium"/>
                  <a:sym typeface="DM Sans Medium"/>
                </a:rPr>
              </a:br>
              <a:r>
                <a:rPr lang="en-US" sz="1200">
                  <a:latin typeface="DM Sans Medium"/>
                  <a:ea typeface="DM Sans Medium"/>
                  <a:cs typeface="DM Sans Medium"/>
                  <a:sym typeface="DM Sans Medium"/>
                </a:rPr>
                <a:t>Sharing</a:t>
              </a:r>
              <a:endParaRPr sz="1200">
                <a:latin typeface="DM Sans Medium"/>
                <a:ea typeface="DM Sans Medium"/>
                <a:cs typeface="DM Sans Medium"/>
                <a:sym typeface="DM Sans Medium"/>
              </a:endParaRPr>
            </a:p>
          </p:txBody>
        </p:sp>
        <p:sp>
          <p:nvSpPr>
            <p:cNvPr id="923" name="Google Shape;923;g279a4a6f3d1_0_49"/>
            <p:cNvSpPr txBox="1"/>
            <p:nvPr/>
          </p:nvSpPr>
          <p:spPr>
            <a:xfrm rot="4472">
              <a:off x="8835950" y="4391276"/>
              <a:ext cx="922501" cy="166200"/>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None/>
              </a:pPr>
              <a:r>
                <a:rPr lang="en-US" sz="1200">
                  <a:latin typeface="DM Sans Medium"/>
                  <a:ea typeface="DM Sans Medium"/>
                  <a:cs typeface="DM Sans Medium"/>
                  <a:sym typeface="DM Sans Medium"/>
                </a:rPr>
                <a:t>Others</a:t>
              </a:r>
              <a:endParaRPr sz="1200">
                <a:latin typeface="DM Sans Medium"/>
                <a:ea typeface="DM Sans Medium"/>
                <a:cs typeface="DM Sans Medium"/>
                <a:sym typeface="DM Sans Medium"/>
              </a:endParaRPr>
            </a:p>
          </p:txBody>
        </p:sp>
        <p:sp>
          <p:nvSpPr>
            <p:cNvPr id="924" name="Google Shape;924;g279a4a6f3d1_0_49"/>
            <p:cNvSpPr txBox="1"/>
            <p:nvPr/>
          </p:nvSpPr>
          <p:spPr>
            <a:xfrm>
              <a:off x="7893276" y="2629560"/>
              <a:ext cx="1410900" cy="426300"/>
            </a:xfrm>
            <a:prstGeom prst="rect">
              <a:avLst/>
            </a:prstGeom>
            <a:noFill/>
            <a:ln>
              <a:noFill/>
            </a:ln>
          </p:spPr>
          <p:txBody>
            <a:bodyPr anchorCtr="0" anchor="t" bIns="121875" lIns="121875" spcFirstLastPara="1" rIns="121875" wrap="square" tIns="121875">
              <a:spAutoFit/>
            </a:bodyPr>
            <a:lstStyle/>
            <a:p>
              <a:pPr indent="0" lvl="0" marL="0" rtl="0" algn="ctr">
                <a:lnSpc>
                  <a:spcPct val="90000"/>
                </a:lnSpc>
                <a:spcBef>
                  <a:spcPts val="0"/>
                </a:spcBef>
                <a:spcAft>
                  <a:spcPts val="0"/>
                </a:spcAft>
                <a:buNone/>
              </a:pPr>
              <a:r>
                <a:rPr b="1" lang="en-US" sz="1300">
                  <a:solidFill>
                    <a:schemeClr val="dk1"/>
                  </a:solidFill>
                  <a:latin typeface="DM Sans"/>
                  <a:ea typeface="DM Sans"/>
                  <a:cs typeface="DM Sans"/>
                  <a:sym typeface="DM Sans"/>
                </a:rPr>
                <a:t>Delta Kernel</a:t>
              </a:r>
              <a:endParaRPr b="1" sz="1300">
                <a:solidFill>
                  <a:schemeClr val="dk1"/>
                </a:solidFill>
                <a:latin typeface="DM Sans"/>
                <a:ea typeface="DM Sans"/>
                <a:cs typeface="DM Sans"/>
                <a:sym typeface="DM Sans"/>
              </a:endParaRPr>
            </a:p>
          </p:txBody>
        </p:sp>
        <p:sp>
          <p:nvSpPr>
            <p:cNvPr id="925" name="Google Shape;925;g279a4a6f3d1_0_49"/>
            <p:cNvSpPr/>
            <p:nvPr/>
          </p:nvSpPr>
          <p:spPr>
            <a:xfrm>
              <a:off x="5583100" y="398825"/>
              <a:ext cx="6035100" cy="6035100"/>
            </a:xfrm>
            <a:prstGeom prst="blockArc">
              <a:avLst>
                <a:gd fmla="val 7886977" name="adj1"/>
                <a:gd fmla="val 10400654" name="adj2"/>
                <a:gd fmla="val 42630" name="adj3"/>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g279a4a6f3d1_0_49"/>
            <p:cNvSpPr/>
            <p:nvPr/>
          </p:nvSpPr>
          <p:spPr>
            <a:xfrm>
              <a:off x="5587075" y="408675"/>
              <a:ext cx="6035100" cy="6035100"/>
            </a:xfrm>
            <a:prstGeom prst="blockArc">
              <a:avLst>
                <a:gd fmla="val 9366634" name="adj1"/>
                <a:gd fmla="val 10818568" name="adj2"/>
                <a:gd fmla="val 42856" name="adj3"/>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g279a4a6f3d1_0_49"/>
            <p:cNvSpPr/>
            <p:nvPr/>
          </p:nvSpPr>
          <p:spPr>
            <a:xfrm>
              <a:off x="7513425" y="2322675"/>
              <a:ext cx="2192400" cy="2192700"/>
            </a:xfrm>
            <a:prstGeom prst="blockArc">
              <a:avLst>
                <a:gd fmla="val 7928470" name="adj1"/>
                <a:gd fmla="val 10775855" name="adj2"/>
                <a:gd fmla="val 36946" name="adj3"/>
              </a:avLst>
            </a:prstGeom>
            <a:solidFill>
              <a:schemeClr val="dk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g279a4a6f3d1_0_49"/>
            <p:cNvSpPr txBox="1"/>
            <p:nvPr/>
          </p:nvSpPr>
          <p:spPr>
            <a:xfrm>
              <a:off x="7538169" y="3533803"/>
              <a:ext cx="922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chemeClr val="lt1"/>
                  </a:solidFill>
                  <a:latin typeface="DM Sans Medium"/>
                  <a:ea typeface="DM Sans Medium"/>
                  <a:cs typeface="DM Sans Medium"/>
                  <a:sym typeface="DM Sans Medium"/>
                </a:rPr>
                <a:t>UniForm</a:t>
              </a:r>
              <a:endParaRPr sz="1200">
                <a:solidFill>
                  <a:schemeClr val="lt1"/>
                </a:solidFill>
                <a:latin typeface="DM Sans Medium"/>
                <a:ea typeface="DM Sans Medium"/>
                <a:cs typeface="DM Sans Medium"/>
                <a:sym typeface="DM Sans Medium"/>
              </a:endParaRPr>
            </a:p>
          </p:txBody>
        </p:sp>
        <p:sp>
          <p:nvSpPr>
            <p:cNvPr id="929" name="Google Shape;929;g279a4a6f3d1_0_49"/>
            <p:cNvSpPr/>
            <p:nvPr/>
          </p:nvSpPr>
          <p:spPr>
            <a:xfrm>
              <a:off x="8149261" y="2951133"/>
              <a:ext cx="922500" cy="922800"/>
            </a:xfrm>
            <a:prstGeom prst="ellipse">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pic>
          <p:nvPicPr>
            <p:cNvPr id="930" name="Google Shape;930;g279a4a6f3d1_0_49"/>
            <p:cNvPicPr preferRelativeResize="0"/>
            <p:nvPr/>
          </p:nvPicPr>
          <p:blipFill>
            <a:blip r:embed="rId40">
              <a:alphaModFix/>
            </a:blip>
            <a:stretch>
              <a:fillRect/>
            </a:stretch>
          </p:blipFill>
          <p:spPr>
            <a:xfrm>
              <a:off x="8430775" y="3026886"/>
              <a:ext cx="315220" cy="305759"/>
            </a:xfrm>
            <a:prstGeom prst="rect">
              <a:avLst/>
            </a:prstGeom>
            <a:noFill/>
            <a:ln>
              <a:noFill/>
            </a:ln>
          </p:spPr>
        </p:pic>
        <p:sp>
          <p:nvSpPr>
            <p:cNvPr id="931" name="Google Shape;931;g279a4a6f3d1_0_49"/>
            <p:cNvSpPr txBox="1"/>
            <p:nvPr/>
          </p:nvSpPr>
          <p:spPr>
            <a:xfrm>
              <a:off x="7909663" y="3257608"/>
              <a:ext cx="1410900" cy="578700"/>
            </a:xfrm>
            <a:prstGeom prst="rect">
              <a:avLst/>
            </a:prstGeom>
            <a:noFill/>
            <a:ln>
              <a:noFill/>
            </a:ln>
          </p:spPr>
          <p:txBody>
            <a:bodyPr anchorCtr="0" anchor="t" bIns="121875" lIns="121875" spcFirstLastPara="1" rIns="121875" wrap="square" tIns="121875">
              <a:spAutoFit/>
            </a:bodyPr>
            <a:lstStyle/>
            <a:p>
              <a:pPr indent="0" lvl="0" marL="0" rtl="0" algn="ctr">
                <a:lnSpc>
                  <a:spcPct val="90000"/>
                </a:lnSpc>
                <a:spcBef>
                  <a:spcPts val="0"/>
                </a:spcBef>
                <a:spcAft>
                  <a:spcPts val="0"/>
                </a:spcAft>
                <a:buNone/>
              </a:pPr>
              <a:r>
                <a:rPr lang="en-US" sz="1200">
                  <a:solidFill>
                    <a:schemeClr val="lt1"/>
                  </a:solidFill>
                  <a:latin typeface="DM Sans"/>
                  <a:ea typeface="DM Sans"/>
                  <a:cs typeface="DM Sans"/>
                  <a:sym typeface="DM Sans"/>
                </a:rPr>
                <a:t>Delta </a:t>
              </a:r>
              <a:br>
                <a:rPr lang="en-US" sz="1200">
                  <a:solidFill>
                    <a:schemeClr val="lt1"/>
                  </a:solidFill>
                  <a:latin typeface="DM Sans"/>
                  <a:ea typeface="DM Sans"/>
                  <a:cs typeface="DM Sans"/>
                  <a:sym typeface="DM Sans"/>
                </a:rPr>
              </a:br>
              <a:r>
                <a:rPr lang="en-US" sz="1200">
                  <a:solidFill>
                    <a:schemeClr val="lt1"/>
                  </a:solidFill>
                  <a:latin typeface="DM Sans"/>
                  <a:ea typeface="DM Sans"/>
                  <a:cs typeface="DM Sans"/>
                  <a:sym typeface="DM Sans"/>
                </a:rPr>
                <a:t>Protocol</a:t>
              </a:r>
              <a:endParaRPr sz="1200">
                <a:solidFill>
                  <a:schemeClr val="lt1"/>
                </a:solidFill>
                <a:latin typeface="DM Sans"/>
                <a:ea typeface="DM Sans"/>
                <a:cs typeface="DM Sans"/>
                <a:sym typeface="DM Sans"/>
              </a:endParaRPr>
            </a:p>
          </p:txBody>
        </p:sp>
        <p:pic>
          <p:nvPicPr>
            <p:cNvPr id="932" name="Google Shape;932;g279a4a6f3d1_0_49"/>
            <p:cNvPicPr preferRelativeResize="0"/>
            <p:nvPr/>
          </p:nvPicPr>
          <p:blipFill>
            <a:blip r:embed="rId41">
              <a:alphaModFix/>
            </a:blip>
            <a:stretch>
              <a:fillRect/>
            </a:stretch>
          </p:blipFill>
          <p:spPr>
            <a:xfrm>
              <a:off x="5668725" y="3472925"/>
              <a:ext cx="400975" cy="401000"/>
            </a:xfrm>
            <a:prstGeom prst="rect">
              <a:avLst/>
            </a:prstGeom>
            <a:noFill/>
            <a:ln>
              <a:noFill/>
            </a:ln>
          </p:spPr>
        </p:pic>
        <p:sp>
          <p:nvSpPr>
            <p:cNvPr id="933" name="Google Shape;933;g279a4a6f3d1_0_49"/>
            <p:cNvSpPr txBox="1"/>
            <p:nvPr/>
          </p:nvSpPr>
          <p:spPr>
            <a:xfrm rot="4472">
              <a:off x="6122988" y="3561748"/>
              <a:ext cx="922501" cy="16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US" sz="1200">
                  <a:solidFill>
                    <a:schemeClr val="accent6"/>
                  </a:solidFill>
                  <a:latin typeface="DM Sans Medium"/>
                  <a:ea typeface="DM Sans Medium"/>
                  <a:cs typeface="DM Sans Medium"/>
                  <a:sym typeface="DM Sans Medium"/>
                </a:rPr>
                <a:t>Iceberg</a:t>
              </a:r>
              <a:endParaRPr sz="1200">
                <a:solidFill>
                  <a:schemeClr val="accent6"/>
                </a:solidFill>
                <a:latin typeface="DM Sans Medium"/>
                <a:ea typeface="DM Sans Medium"/>
                <a:cs typeface="DM Sans Medium"/>
                <a:sym typeface="DM Sans Medium"/>
              </a:endParaRPr>
            </a:p>
          </p:txBody>
        </p:sp>
        <p:pic>
          <p:nvPicPr>
            <p:cNvPr id="934" name="Google Shape;934;g279a4a6f3d1_0_49"/>
            <p:cNvPicPr preferRelativeResize="0"/>
            <p:nvPr/>
          </p:nvPicPr>
          <p:blipFill>
            <a:blip r:embed="rId42">
              <a:alphaModFix/>
            </a:blip>
            <a:stretch>
              <a:fillRect/>
            </a:stretch>
          </p:blipFill>
          <p:spPr>
            <a:xfrm>
              <a:off x="6764052" y="3505463"/>
              <a:ext cx="385750" cy="385762"/>
            </a:xfrm>
            <a:prstGeom prst="rect">
              <a:avLst/>
            </a:prstGeom>
            <a:noFill/>
            <a:ln>
              <a:noFill/>
            </a:ln>
          </p:spPr>
        </p:pic>
        <p:sp>
          <p:nvSpPr>
            <p:cNvPr id="935" name="Google Shape;935;g279a4a6f3d1_0_49"/>
            <p:cNvSpPr txBox="1"/>
            <p:nvPr/>
          </p:nvSpPr>
          <p:spPr>
            <a:xfrm>
              <a:off x="6624713" y="3903988"/>
              <a:ext cx="6546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solidFill>
                    <a:schemeClr val="dk1"/>
                  </a:solidFill>
                  <a:latin typeface="DM Sans"/>
                  <a:ea typeface="DM Sans"/>
                  <a:cs typeface="DM Sans"/>
                  <a:sym typeface="DM Sans"/>
                </a:rPr>
                <a:t>Snowflake </a:t>
              </a:r>
              <a:endParaRPr sz="800">
                <a:solidFill>
                  <a:schemeClr val="dk1"/>
                </a:solidFill>
                <a:latin typeface="DM Sans"/>
                <a:ea typeface="DM Sans"/>
                <a:cs typeface="DM Sans"/>
                <a:sym typeface="DM Sans"/>
              </a:endParaRPr>
            </a:p>
          </p:txBody>
        </p:sp>
        <p:pic>
          <p:nvPicPr>
            <p:cNvPr id="936" name="Google Shape;936;g279a4a6f3d1_0_49"/>
            <p:cNvPicPr preferRelativeResize="0"/>
            <p:nvPr/>
          </p:nvPicPr>
          <p:blipFill>
            <a:blip r:embed="rId43">
              <a:alphaModFix/>
            </a:blip>
            <a:stretch>
              <a:fillRect/>
            </a:stretch>
          </p:blipFill>
          <p:spPr>
            <a:xfrm>
              <a:off x="9677803" y="4685927"/>
              <a:ext cx="360223" cy="360233"/>
            </a:xfrm>
            <a:prstGeom prst="rect">
              <a:avLst/>
            </a:prstGeom>
            <a:noFill/>
            <a:ln>
              <a:noFill/>
            </a:ln>
          </p:spPr>
        </p:pic>
        <p:sp>
          <p:nvSpPr>
            <p:cNvPr id="937" name="Google Shape;937;g279a4a6f3d1_0_49"/>
            <p:cNvSpPr txBox="1"/>
            <p:nvPr/>
          </p:nvSpPr>
          <p:spPr>
            <a:xfrm>
              <a:off x="9440273" y="5052925"/>
              <a:ext cx="8352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solidFill>
                    <a:schemeClr val="dk1"/>
                  </a:solidFill>
                  <a:latin typeface="DM Sans"/>
                  <a:ea typeface="DM Sans"/>
                  <a:cs typeface="DM Sans"/>
                  <a:sym typeface="DM Sans"/>
                </a:rPr>
                <a:t>Google BigQuery</a:t>
              </a:r>
              <a:endParaRPr sz="800">
                <a:solidFill>
                  <a:schemeClr val="dk1"/>
                </a:solidFill>
                <a:latin typeface="DM Sans"/>
                <a:ea typeface="DM Sans"/>
                <a:cs typeface="DM Sans"/>
                <a:sym typeface="DM Sans"/>
              </a:endParaRPr>
            </a:p>
          </p:txBody>
        </p:sp>
        <p:grpSp>
          <p:nvGrpSpPr>
            <p:cNvPr id="938" name="Google Shape;938;g279a4a6f3d1_0_49"/>
            <p:cNvGrpSpPr/>
            <p:nvPr/>
          </p:nvGrpSpPr>
          <p:grpSpPr>
            <a:xfrm>
              <a:off x="6036350" y="4591725"/>
              <a:ext cx="385800" cy="385800"/>
              <a:chOff x="6080663" y="4552875"/>
              <a:chExt cx="385800" cy="385800"/>
            </a:xfrm>
          </p:grpSpPr>
          <p:sp>
            <p:nvSpPr>
              <p:cNvPr id="939" name="Google Shape;939;g279a4a6f3d1_0_49"/>
              <p:cNvSpPr/>
              <p:nvPr/>
            </p:nvSpPr>
            <p:spPr>
              <a:xfrm>
                <a:off x="6080663" y="4552875"/>
                <a:ext cx="385800" cy="385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0" name="Google Shape;940;g279a4a6f3d1_0_49"/>
              <p:cNvPicPr preferRelativeResize="0"/>
              <p:nvPr/>
            </p:nvPicPr>
            <p:blipFill>
              <a:blip r:embed="rId44">
                <a:alphaModFix/>
              </a:blip>
              <a:stretch>
                <a:fillRect/>
              </a:stretch>
            </p:blipFill>
            <p:spPr>
              <a:xfrm>
                <a:off x="6107538" y="4622828"/>
                <a:ext cx="332075" cy="227150"/>
              </a:xfrm>
              <a:prstGeom prst="rect">
                <a:avLst/>
              </a:prstGeom>
              <a:noFill/>
              <a:ln>
                <a:noFill/>
              </a:ln>
            </p:spPr>
          </p:pic>
        </p:grpSp>
        <p:sp>
          <p:nvSpPr>
            <p:cNvPr id="941" name="Google Shape;941;g279a4a6f3d1_0_49"/>
            <p:cNvSpPr txBox="1"/>
            <p:nvPr/>
          </p:nvSpPr>
          <p:spPr>
            <a:xfrm rot="4472">
              <a:off x="6431688" y="4474973"/>
              <a:ext cx="922501" cy="166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US" sz="1200">
                  <a:solidFill>
                    <a:schemeClr val="accent6"/>
                  </a:solidFill>
                  <a:latin typeface="DM Sans Medium"/>
                  <a:ea typeface="DM Sans Medium"/>
                  <a:cs typeface="DM Sans Medium"/>
                  <a:sym typeface="DM Sans Medium"/>
                </a:rPr>
                <a:t>Hudi</a:t>
              </a:r>
              <a:endParaRPr sz="1200">
                <a:solidFill>
                  <a:schemeClr val="accent6"/>
                </a:solidFill>
                <a:latin typeface="DM Sans Medium"/>
                <a:ea typeface="DM Sans Medium"/>
                <a:cs typeface="DM Sans Medium"/>
                <a:sym typeface="DM Sans Medium"/>
              </a:endParaRPr>
            </a:p>
          </p:txBody>
        </p:sp>
        <p:sp>
          <p:nvSpPr>
            <p:cNvPr id="942" name="Google Shape;942;g279a4a6f3d1_0_49"/>
            <p:cNvSpPr txBox="1"/>
            <p:nvPr/>
          </p:nvSpPr>
          <p:spPr>
            <a:xfrm>
              <a:off x="6753425" y="4726149"/>
              <a:ext cx="4737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solidFill>
                    <a:schemeClr val="dk1"/>
                  </a:solidFill>
                  <a:latin typeface="DM Sans"/>
                  <a:ea typeface="DM Sans"/>
                  <a:cs typeface="DM Sans"/>
                  <a:sym typeface="DM Sans"/>
                </a:rPr>
                <a:t>Apache </a:t>
              </a:r>
              <a:br>
                <a:rPr lang="en-US" sz="800">
                  <a:solidFill>
                    <a:schemeClr val="dk1"/>
                  </a:solidFill>
                  <a:latin typeface="DM Sans"/>
                  <a:ea typeface="DM Sans"/>
                  <a:cs typeface="DM Sans"/>
                  <a:sym typeface="DM Sans"/>
                </a:rPr>
              </a:br>
              <a:r>
                <a:rPr lang="en-US" sz="800">
                  <a:solidFill>
                    <a:schemeClr val="dk1"/>
                  </a:solidFill>
                  <a:latin typeface="DM Sans"/>
                  <a:ea typeface="DM Sans"/>
                  <a:cs typeface="DM Sans"/>
                  <a:sym typeface="DM Sans"/>
                </a:rPr>
                <a:t>Impala</a:t>
              </a:r>
              <a:endParaRPr sz="800">
                <a:solidFill>
                  <a:schemeClr val="dk1"/>
                </a:solidFill>
                <a:latin typeface="DM Sans"/>
                <a:ea typeface="DM Sans"/>
                <a:cs typeface="DM Sans"/>
                <a:sym typeface="DM Sans"/>
              </a:endParaRPr>
            </a:p>
          </p:txBody>
        </p:sp>
        <p:pic>
          <p:nvPicPr>
            <p:cNvPr id="943" name="Google Shape;943;g279a4a6f3d1_0_49"/>
            <p:cNvPicPr preferRelativeResize="0"/>
            <p:nvPr/>
          </p:nvPicPr>
          <p:blipFill rotWithShape="1">
            <a:blip r:embed="rId45">
              <a:alphaModFix/>
            </a:blip>
            <a:srcRect b="0" l="0" r="68894" t="0"/>
            <a:stretch/>
          </p:blipFill>
          <p:spPr>
            <a:xfrm>
              <a:off x="6894662" y="4217463"/>
              <a:ext cx="214933" cy="473850"/>
            </a:xfrm>
            <a:prstGeom prst="rect">
              <a:avLst/>
            </a:prstGeom>
            <a:noFill/>
            <a:ln>
              <a:noFill/>
            </a:ln>
          </p:spPr>
        </p:pic>
        <p:pic>
          <p:nvPicPr>
            <p:cNvPr id="944" name="Google Shape;944;g279a4a6f3d1_0_49"/>
            <p:cNvPicPr preferRelativeResize="0"/>
            <p:nvPr/>
          </p:nvPicPr>
          <p:blipFill rotWithShape="1">
            <a:blip r:embed="rId46">
              <a:alphaModFix/>
            </a:blip>
            <a:srcRect b="0" l="0" r="71721" t="0"/>
            <a:stretch/>
          </p:blipFill>
          <p:spPr>
            <a:xfrm>
              <a:off x="7234875" y="4027568"/>
              <a:ext cx="288526" cy="365607"/>
            </a:xfrm>
            <a:prstGeom prst="rect">
              <a:avLst/>
            </a:prstGeom>
            <a:noFill/>
            <a:ln>
              <a:noFill/>
            </a:ln>
          </p:spPr>
        </p:pic>
        <p:sp>
          <p:nvSpPr>
            <p:cNvPr id="945" name="Google Shape;945;g279a4a6f3d1_0_49"/>
            <p:cNvSpPr txBox="1"/>
            <p:nvPr/>
          </p:nvSpPr>
          <p:spPr>
            <a:xfrm>
              <a:off x="7109200" y="4416300"/>
              <a:ext cx="459000" cy="2463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solidFill>
                    <a:schemeClr val="dk1"/>
                  </a:solidFill>
                  <a:latin typeface="DM Sans"/>
                  <a:ea typeface="DM Sans"/>
                  <a:cs typeface="DM Sans"/>
                  <a:sym typeface="DM Sans"/>
                </a:rPr>
                <a:t>Apache </a:t>
              </a:r>
              <a:br>
                <a:rPr lang="en-US" sz="800">
                  <a:solidFill>
                    <a:schemeClr val="dk1"/>
                  </a:solidFill>
                  <a:latin typeface="DM Sans"/>
                  <a:ea typeface="DM Sans"/>
                  <a:cs typeface="DM Sans"/>
                  <a:sym typeface="DM Sans"/>
                </a:rPr>
              </a:br>
              <a:r>
                <a:rPr lang="en-US" sz="800">
                  <a:solidFill>
                    <a:schemeClr val="dk1"/>
                  </a:solidFill>
                  <a:latin typeface="DM Sans"/>
                  <a:ea typeface="DM Sans"/>
                  <a:cs typeface="DM Sans"/>
                  <a:sym typeface="DM Sans"/>
                </a:rPr>
                <a:t>Doris</a:t>
              </a:r>
              <a:endParaRPr sz="800">
                <a:solidFill>
                  <a:schemeClr val="dk1"/>
                </a:solidFill>
                <a:latin typeface="DM Sans"/>
                <a:ea typeface="DM Sans"/>
                <a:cs typeface="DM Sans"/>
                <a:sym typeface="DM Sans"/>
              </a:endParaRPr>
            </a:p>
          </p:txBody>
        </p:sp>
        <p:grpSp>
          <p:nvGrpSpPr>
            <p:cNvPr id="946" name="Google Shape;946;g279a4a6f3d1_0_49"/>
            <p:cNvGrpSpPr/>
            <p:nvPr/>
          </p:nvGrpSpPr>
          <p:grpSpPr>
            <a:xfrm>
              <a:off x="8094210" y="4684044"/>
              <a:ext cx="763200" cy="506033"/>
              <a:chOff x="5816201" y="4047667"/>
              <a:chExt cx="763200" cy="506033"/>
            </a:xfrm>
          </p:grpSpPr>
          <p:pic>
            <p:nvPicPr>
              <p:cNvPr id="947" name="Google Shape;947;g279a4a6f3d1_0_49"/>
              <p:cNvPicPr preferRelativeResize="0"/>
              <p:nvPr/>
            </p:nvPicPr>
            <p:blipFill>
              <a:blip r:embed="rId39">
                <a:alphaModFix/>
              </a:blip>
              <a:stretch>
                <a:fillRect/>
              </a:stretch>
            </p:blipFill>
            <p:spPr>
              <a:xfrm>
                <a:off x="6025951" y="4047667"/>
                <a:ext cx="343690" cy="343767"/>
              </a:xfrm>
              <a:prstGeom prst="rect">
                <a:avLst/>
              </a:prstGeom>
              <a:noFill/>
              <a:ln>
                <a:noFill/>
              </a:ln>
            </p:spPr>
          </p:pic>
          <p:sp>
            <p:nvSpPr>
              <p:cNvPr id="948" name="Google Shape;948;g279a4a6f3d1_0_49"/>
              <p:cNvSpPr txBox="1"/>
              <p:nvPr/>
            </p:nvSpPr>
            <p:spPr>
              <a:xfrm>
                <a:off x="5816201" y="4430700"/>
                <a:ext cx="7632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solidFill>
                      <a:srgbClr val="0C0C0C"/>
                    </a:solidFill>
                    <a:latin typeface="DM Sans"/>
                    <a:ea typeface="DM Sans"/>
                    <a:cs typeface="DM Sans"/>
                    <a:sym typeface="DM Sans"/>
                  </a:rPr>
                  <a:t>Rust</a:t>
                </a:r>
                <a:endParaRPr sz="800">
                  <a:solidFill>
                    <a:srgbClr val="0C0C0C"/>
                  </a:solidFill>
                  <a:latin typeface="DM Sans"/>
                  <a:ea typeface="DM Sans"/>
                  <a:cs typeface="DM Sans"/>
                  <a:sym typeface="DM Sans"/>
                </a:endParaRPr>
              </a:p>
            </p:txBody>
          </p:sp>
        </p:grpSp>
        <p:sp>
          <p:nvSpPr>
            <p:cNvPr id="949" name="Google Shape;949;g279a4a6f3d1_0_49"/>
            <p:cNvSpPr txBox="1"/>
            <p:nvPr/>
          </p:nvSpPr>
          <p:spPr>
            <a:xfrm>
              <a:off x="7783582" y="4400975"/>
              <a:ext cx="10284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sz="1200">
                  <a:latin typeface="DM Sans Medium"/>
                  <a:ea typeface="DM Sans Medium"/>
                  <a:cs typeface="DM Sans Medium"/>
                  <a:sym typeface="DM Sans Medium"/>
                </a:rPr>
                <a:t>Delta Sharing</a:t>
              </a:r>
              <a:endParaRPr sz="1200">
                <a:latin typeface="DM Sans Medium"/>
                <a:ea typeface="DM Sans Medium"/>
                <a:cs typeface="DM Sans Medium"/>
                <a:sym typeface="DM Sans Medium"/>
              </a:endParaRPr>
            </a:p>
          </p:txBody>
        </p:sp>
        <p:grpSp>
          <p:nvGrpSpPr>
            <p:cNvPr id="950" name="Google Shape;950;g279a4a6f3d1_0_49"/>
            <p:cNvGrpSpPr/>
            <p:nvPr/>
          </p:nvGrpSpPr>
          <p:grpSpPr>
            <a:xfrm>
              <a:off x="5744017" y="2521763"/>
              <a:ext cx="1980902" cy="800726"/>
              <a:chOff x="3830623" y="2477713"/>
              <a:chExt cx="1980902" cy="800726"/>
            </a:xfrm>
          </p:grpSpPr>
          <p:sp>
            <p:nvSpPr>
              <p:cNvPr id="951" name="Google Shape;951;g279a4a6f3d1_0_49"/>
              <p:cNvSpPr/>
              <p:nvPr/>
            </p:nvSpPr>
            <p:spPr>
              <a:xfrm>
                <a:off x="3830625" y="2479600"/>
                <a:ext cx="1980900" cy="756000"/>
              </a:xfrm>
              <a:prstGeom prst="roundRect">
                <a:avLst>
                  <a:gd fmla="val 50000" name="adj"/>
                </a:avLst>
              </a:prstGeom>
              <a:solidFill>
                <a:srgbClr val="D1FAFF"/>
              </a:solidFill>
              <a:ln cap="flat" cmpd="sng" w="19050">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500"/>
              </a:p>
            </p:txBody>
          </p:sp>
          <p:sp>
            <p:nvSpPr>
              <p:cNvPr id="952" name="Google Shape;952;g279a4a6f3d1_0_49"/>
              <p:cNvSpPr/>
              <p:nvPr/>
            </p:nvSpPr>
            <p:spPr>
              <a:xfrm>
                <a:off x="3830623" y="2477713"/>
                <a:ext cx="755700" cy="756000"/>
              </a:xfrm>
              <a:prstGeom prst="ellipse">
                <a:avLst/>
              </a:prstGeom>
              <a:solidFill>
                <a:srgbClr val="E8FDFF"/>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953" name="Google Shape;953;g279a4a6f3d1_0_49"/>
              <p:cNvPicPr preferRelativeResize="0"/>
              <p:nvPr/>
            </p:nvPicPr>
            <p:blipFill rotWithShape="1">
              <a:blip r:embed="rId23">
                <a:alphaModFix/>
              </a:blip>
              <a:srcRect b="3626" l="8239" r="62952" t="3617"/>
              <a:stretch/>
            </p:blipFill>
            <p:spPr>
              <a:xfrm>
                <a:off x="4036712" y="2520834"/>
                <a:ext cx="356412" cy="516533"/>
              </a:xfrm>
              <a:prstGeom prst="rect">
                <a:avLst/>
              </a:prstGeom>
              <a:noFill/>
              <a:ln>
                <a:noFill/>
              </a:ln>
            </p:spPr>
          </p:pic>
          <p:sp>
            <p:nvSpPr>
              <p:cNvPr id="954" name="Google Shape;954;g279a4a6f3d1_0_49"/>
              <p:cNvSpPr txBox="1"/>
              <p:nvPr/>
            </p:nvSpPr>
            <p:spPr>
              <a:xfrm>
                <a:off x="3920236" y="2909139"/>
                <a:ext cx="599700" cy="3693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lang="en-US" sz="800">
                    <a:latin typeface="DM Sans"/>
                    <a:ea typeface="DM Sans"/>
                    <a:cs typeface="DM Sans"/>
                    <a:sym typeface="DM Sans"/>
                  </a:rPr>
                  <a:t>trino</a:t>
                </a:r>
                <a:endParaRPr sz="800">
                  <a:latin typeface="DM Sans"/>
                  <a:ea typeface="DM Sans"/>
                  <a:cs typeface="DM Sans"/>
                  <a:sym typeface="DM Sans"/>
                </a:endParaRPr>
              </a:p>
            </p:txBody>
          </p:sp>
          <p:pic>
            <p:nvPicPr>
              <p:cNvPr id="955" name="Google Shape;955;g279a4a6f3d1_0_49"/>
              <p:cNvPicPr preferRelativeResize="0"/>
              <p:nvPr/>
            </p:nvPicPr>
            <p:blipFill>
              <a:blip r:embed="rId24">
                <a:alphaModFix/>
              </a:blip>
              <a:stretch>
                <a:fillRect/>
              </a:stretch>
            </p:blipFill>
            <p:spPr>
              <a:xfrm>
                <a:off x="5256553" y="2565570"/>
                <a:ext cx="442220" cy="442312"/>
              </a:xfrm>
              <a:prstGeom prst="rect">
                <a:avLst/>
              </a:prstGeom>
              <a:noFill/>
              <a:ln>
                <a:noFill/>
              </a:ln>
            </p:spPr>
          </p:pic>
          <p:sp>
            <p:nvSpPr>
              <p:cNvPr id="956" name="Google Shape;956;g279a4a6f3d1_0_49"/>
              <p:cNvSpPr txBox="1"/>
              <p:nvPr/>
            </p:nvSpPr>
            <p:spPr>
              <a:xfrm>
                <a:off x="5149283" y="3032297"/>
                <a:ext cx="6000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glue</a:t>
                </a:r>
                <a:endParaRPr sz="800">
                  <a:latin typeface="DM Sans"/>
                  <a:ea typeface="DM Sans"/>
                  <a:cs typeface="DM Sans"/>
                  <a:sym typeface="DM Sans"/>
                </a:endParaRPr>
              </a:p>
            </p:txBody>
          </p:sp>
          <p:pic>
            <p:nvPicPr>
              <p:cNvPr id="957" name="Google Shape;957;g279a4a6f3d1_0_49"/>
              <p:cNvPicPr preferRelativeResize="0"/>
              <p:nvPr/>
            </p:nvPicPr>
            <p:blipFill>
              <a:blip r:embed="rId25">
                <a:alphaModFix/>
              </a:blip>
              <a:stretch>
                <a:fillRect/>
              </a:stretch>
            </p:blipFill>
            <p:spPr>
              <a:xfrm>
                <a:off x="4694257" y="2599650"/>
                <a:ext cx="391681" cy="391703"/>
              </a:xfrm>
              <a:prstGeom prst="rect">
                <a:avLst/>
              </a:prstGeom>
              <a:noFill/>
              <a:ln>
                <a:noFill/>
              </a:ln>
            </p:spPr>
          </p:pic>
          <p:sp>
            <p:nvSpPr>
              <p:cNvPr id="958" name="Google Shape;958;g279a4a6f3d1_0_49"/>
              <p:cNvSpPr txBox="1"/>
              <p:nvPr/>
            </p:nvSpPr>
            <p:spPr>
              <a:xfrm>
                <a:off x="4590233" y="3032297"/>
                <a:ext cx="5997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athena</a:t>
                </a:r>
                <a:endParaRPr sz="800">
                  <a:latin typeface="DM Sans"/>
                  <a:ea typeface="DM Sans"/>
                  <a:cs typeface="DM Sans"/>
                  <a:sym typeface="DM Sans"/>
                </a:endParaRPr>
              </a:p>
            </p:txBody>
          </p:sp>
        </p:grpSp>
        <p:grpSp>
          <p:nvGrpSpPr>
            <p:cNvPr id="959" name="Google Shape;959;g279a4a6f3d1_0_49"/>
            <p:cNvGrpSpPr/>
            <p:nvPr/>
          </p:nvGrpSpPr>
          <p:grpSpPr>
            <a:xfrm>
              <a:off x="5954392" y="1658757"/>
              <a:ext cx="3244708" cy="798851"/>
              <a:chOff x="6015938" y="1636776"/>
              <a:chExt cx="3244708" cy="798851"/>
            </a:xfrm>
          </p:grpSpPr>
          <p:sp>
            <p:nvSpPr>
              <p:cNvPr id="960" name="Google Shape;960;g279a4a6f3d1_0_49"/>
              <p:cNvSpPr/>
              <p:nvPr/>
            </p:nvSpPr>
            <p:spPr>
              <a:xfrm>
                <a:off x="6206646" y="1641669"/>
                <a:ext cx="3054000" cy="756000"/>
              </a:xfrm>
              <a:prstGeom prst="roundRect">
                <a:avLst>
                  <a:gd fmla="val 50000" name="adj"/>
                </a:avLst>
              </a:prstGeom>
              <a:solidFill>
                <a:srgbClr val="D1FAFF"/>
              </a:solidFill>
              <a:ln cap="flat" cmpd="sng" w="19050">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500"/>
              </a:p>
            </p:txBody>
          </p:sp>
          <p:grpSp>
            <p:nvGrpSpPr>
              <p:cNvPr id="961" name="Google Shape;961;g279a4a6f3d1_0_49"/>
              <p:cNvGrpSpPr/>
              <p:nvPr/>
            </p:nvGrpSpPr>
            <p:grpSpPr>
              <a:xfrm>
                <a:off x="7095464" y="1710863"/>
                <a:ext cx="466495" cy="602266"/>
                <a:chOff x="3879911" y="2629239"/>
                <a:chExt cx="349959" cy="451711"/>
              </a:xfrm>
            </p:grpSpPr>
            <p:pic>
              <p:nvPicPr>
                <p:cNvPr id="962" name="Google Shape;962;g279a4a6f3d1_0_49"/>
                <p:cNvPicPr preferRelativeResize="0"/>
                <p:nvPr/>
              </p:nvPicPr>
              <p:blipFill>
                <a:blip r:embed="rId26">
                  <a:alphaModFix/>
                </a:blip>
                <a:stretch>
                  <a:fillRect/>
                </a:stretch>
              </p:blipFill>
              <p:spPr>
                <a:xfrm>
                  <a:off x="3879911" y="2629239"/>
                  <a:ext cx="349959" cy="349959"/>
                </a:xfrm>
                <a:prstGeom prst="rect">
                  <a:avLst/>
                </a:prstGeom>
                <a:noFill/>
                <a:ln>
                  <a:noFill/>
                </a:ln>
              </p:spPr>
            </p:pic>
            <p:sp>
              <p:nvSpPr>
                <p:cNvPr id="963" name="Google Shape;963;g279a4a6f3d1_0_49"/>
                <p:cNvSpPr txBox="1"/>
                <p:nvPr/>
              </p:nvSpPr>
              <p:spPr>
                <a:xfrm>
                  <a:off x="3925946" y="2988550"/>
                  <a:ext cx="2580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emr</a:t>
                  </a:r>
                  <a:endParaRPr sz="800">
                    <a:latin typeface="DM Sans"/>
                    <a:ea typeface="DM Sans"/>
                    <a:cs typeface="DM Sans"/>
                    <a:sym typeface="DM Sans"/>
                  </a:endParaRPr>
                </a:p>
              </p:txBody>
            </p:sp>
          </p:grpSp>
          <p:grpSp>
            <p:nvGrpSpPr>
              <p:cNvPr id="964" name="Google Shape;964;g279a4a6f3d1_0_49"/>
              <p:cNvGrpSpPr/>
              <p:nvPr/>
            </p:nvGrpSpPr>
            <p:grpSpPr>
              <a:xfrm>
                <a:off x="7542016" y="1732928"/>
                <a:ext cx="862184" cy="580152"/>
                <a:chOff x="3301062" y="2645825"/>
                <a:chExt cx="646800" cy="435125"/>
              </a:xfrm>
            </p:grpSpPr>
            <p:pic>
              <p:nvPicPr>
                <p:cNvPr id="965" name="Google Shape;965;g279a4a6f3d1_0_49"/>
                <p:cNvPicPr preferRelativeResize="0"/>
                <p:nvPr/>
              </p:nvPicPr>
              <p:blipFill rotWithShape="1">
                <a:blip r:embed="rId27">
                  <a:alphaModFix/>
                </a:blip>
                <a:srcRect b="0" l="7374" r="7366" t="0"/>
                <a:stretch/>
              </p:blipFill>
              <p:spPr>
                <a:xfrm>
                  <a:off x="3503376" y="2645825"/>
                  <a:ext cx="267925" cy="314250"/>
                </a:xfrm>
                <a:prstGeom prst="rect">
                  <a:avLst/>
                </a:prstGeom>
                <a:noFill/>
                <a:ln>
                  <a:noFill/>
                </a:ln>
              </p:spPr>
            </p:pic>
            <p:sp>
              <p:nvSpPr>
                <p:cNvPr id="966" name="Google Shape;966;g279a4a6f3d1_0_49"/>
                <p:cNvSpPr txBox="1"/>
                <p:nvPr/>
              </p:nvSpPr>
              <p:spPr>
                <a:xfrm>
                  <a:off x="3301062" y="2988550"/>
                  <a:ext cx="646800" cy="92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dlt (spark-r)</a:t>
                  </a:r>
                  <a:endParaRPr sz="800">
                    <a:latin typeface="DM Sans"/>
                    <a:ea typeface="DM Sans"/>
                    <a:cs typeface="DM Sans"/>
                    <a:sym typeface="DM Sans"/>
                  </a:endParaRPr>
                </a:p>
              </p:txBody>
            </p:sp>
          </p:grpSp>
          <p:grpSp>
            <p:nvGrpSpPr>
              <p:cNvPr id="967" name="Google Shape;967;g279a4a6f3d1_0_49"/>
              <p:cNvGrpSpPr/>
              <p:nvPr/>
            </p:nvGrpSpPr>
            <p:grpSpPr>
              <a:xfrm>
                <a:off x="8384877" y="1736469"/>
                <a:ext cx="707423" cy="699158"/>
                <a:chOff x="2835107" y="2641669"/>
                <a:chExt cx="530700" cy="524381"/>
              </a:xfrm>
            </p:grpSpPr>
            <p:pic>
              <p:nvPicPr>
                <p:cNvPr id="968" name="Google Shape;968;g279a4a6f3d1_0_49"/>
                <p:cNvPicPr preferRelativeResize="0"/>
                <p:nvPr/>
              </p:nvPicPr>
              <p:blipFill>
                <a:blip r:embed="rId28">
                  <a:alphaModFix/>
                </a:blip>
                <a:stretch>
                  <a:fillRect/>
                </a:stretch>
              </p:blipFill>
              <p:spPr>
                <a:xfrm>
                  <a:off x="2966067" y="2641669"/>
                  <a:ext cx="279032" cy="319490"/>
                </a:xfrm>
                <a:prstGeom prst="rect">
                  <a:avLst/>
                </a:prstGeom>
                <a:noFill/>
                <a:ln>
                  <a:noFill/>
                </a:ln>
              </p:spPr>
            </p:pic>
            <p:sp>
              <p:nvSpPr>
                <p:cNvPr id="969" name="Google Shape;969;g279a4a6f3d1_0_49"/>
                <p:cNvSpPr txBox="1"/>
                <p:nvPr/>
              </p:nvSpPr>
              <p:spPr>
                <a:xfrm>
                  <a:off x="2835107" y="2889150"/>
                  <a:ext cx="530700" cy="276900"/>
                </a:xfrm>
                <a:prstGeom prst="rect">
                  <a:avLst/>
                </a:prstGeom>
                <a:noFill/>
                <a:ln>
                  <a:noFill/>
                </a:ln>
              </p:spPr>
              <p:txBody>
                <a:bodyPr anchorCtr="0" anchor="t" bIns="121875" lIns="0" spcFirstLastPara="1" rIns="0" wrap="square" tIns="121875">
                  <a:spAutoFit/>
                </a:bodyPr>
                <a:lstStyle/>
                <a:p>
                  <a:pPr indent="0" lvl="0" marL="0" rtl="0" algn="ctr">
                    <a:spcBef>
                      <a:spcPts val="0"/>
                    </a:spcBef>
                    <a:spcAft>
                      <a:spcPts val="0"/>
                    </a:spcAft>
                    <a:buNone/>
                  </a:pPr>
                  <a:r>
                    <a:rPr lang="en-US" sz="800">
                      <a:latin typeface="DM Sans"/>
                      <a:ea typeface="DM Sans"/>
                      <a:cs typeface="DM Sans"/>
                      <a:sym typeface="DM Sans"/>
                    </a:rPr>
                    <a:t>azure synapse</a:t>
                  </a:r>
                  <a:endParaRPr sz="800">
                    <a:latin typeface="DM Sans"/>
                    <a:ea typeface="DM Sans"/>
                    <a:cs typeface="DM Sans"/>
                    <a:sym typeface="DM Sans"/>
                  </a:endParaRPr>
                </a:p>
              </p:txBody>
            </p:sp>
          </p:grpSp>
          <p:grpSp>
            <p:nvGrpSpPr>
              <p:cNvPr id="970" name="Google Shape;970;g279a4a6f3d1_0_49"/>
              <p:cNvGrpSpPr/>
              <p:nvPr/>
            </p:nvGrpSpPr>
            <p:grpSpPr>
              <a:xfrm>
                <a:off x="6015938" y="1636776"/>
                <a:ext cx="1127700" cy="757893"/>
                <a:chOff x="6015938" y="1636776"/>
                <a:chExt cx="1127700" cy="757893"/>
              </a:xfrm>
            </p:grpSpPr>
            <p:sp>
              <p:nvSpPr>
                <p:cNvPr id="971" name="Google Shape;971;g279a4a6f3d1_0_49"/>
                <p:cNvSpPr/>
                <p:nvPr/>
              </p:nvSpPr>
              <p:spPr>
                <a:xfrm>
                  <a:off x="6206654" y="1636776"/>
                  <a:ext cx="755700" cy="756000"/>
                </a:xfrm>
                <a:prstGeom prst="ellipse">
                  <a:avLst/>
                </a:prstGeom>
                <a:solidFill>
                  <a:srgbClr val="E8FDFF"/>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pic>
              <p:nvPicPr>
                <p:cNvPr id="972" name="Google Shape;972;g279a4a6f3d1_0_49"/>
                <p:cNvPicPr preferRelativeResize="0"/>
                <p:nvPr/>
              </p:nvPicPr>
              <p:blipFill>
                <a:blip r:embed="rId29">
                  <a:alphaModFix/>
                </a:blip>
                <a:stretch>
                  <a:fillRect/>
                </a:stretch>
              </p:blipFill>
              <p:spPr>
                <a:xfrm>
                  <a:off x="6358591" y="1681031"/>
                  <a:ext cx="467808" cy="467738"/>
                </a:xfrm>
                <a:prstGeom prst="rect">
                  <a:avLst/>
                </a:prstGeom>
                <a:noFill/>
                <a:ln>
                  <a:noFill/>
                </a:ln>
              </p:spPr>
            </p:pic>
            <p:sp>
              <p:nvSpPr>
                <p:cNvPr id="973" name="Google Shape;973;g279a4a6f3d1_0_49"/>
                <p:cNvSpPr txBox="1"/>
                <p:nvPr/>
              </p:nvSpPr>
              <p:spPr>
                <a:xfrm>
                  <a:off x="6015938" y="2099169"/>
                  <a:ext cx="1127700" cy="295500"/>
                </a:xfrm>
                <a:prstGeom prst="rect">
                  <a:avLst/>
                </a:prstGeom>
                <a:noFill/>
                <a:ln>
                  <a:noFill/>
                </a:ln>
              </p:spPr>
              <p:txBody>
                <a:bodyPr anchorCtr="0" anchor="t" bIns="0" lIns="0" spcFirstLastPara="1" rIns="0" wrap="square" tIns="0">
                  <a:spAutoFit/>
                </a:bodyPr>
                <a:lstStyle/>
                <a:p>
                  <a:pPr indent="0" lvl="0" marL="0" rtl="0" algn="ctr">
                    <a:lnSpc>
                      <a:spcPct val="80000"/>
                    </a:lnSpc>
                    <a:spcBef>
                      <a:spcPts val="0"/>
                    </a:spcBef>
                    <a:spcAft>
                      <a:spcPts val="0"/>
                    </a:spcAft>
                    <a:buNone/>
                  </a:pPr>
                  <a:r>
                    <a:rPr lang="en-US" sz="800">
                      <a:latin typeface="DM Sans"/>
                      <a:ea typeface="DM Sans"/>
                      <a:cs typeface="DM Sans"/>
                      <a:sym typeface="DM Sans"/>
                    </a:rPr>
                    <a:t>delta-</a:t>
                  </a:r>
                  <a:br>
                    <a:rPr lang="en-US" sz="800">
                      <a:latin typeface="DM Sans"/>
                      <a:ea typeface="DM Sans"/>
                      <a:cs typeface="DM Sans"/>
                      <a:sym typeface="DM Sans"/>
                    </a:rPr>
                  </a:br>
                  <a:r>
                    <a:rPr lang="en-US" sz="800">
                      <a:latin typeface="DM Sans"/>
                      <a:ea typeface="DM Sans"/>
                      <a:cs typeface="DM Sans"/>
                      <a:sym typeface="DM Sans"/>
                    </a:rPr>
                    <a:t>spark</a:t>
                  </a:r>
                  <a:endParaRPr sz="800">
                    <a:latin typeface="DM Sans"/>
                    <a:ea typeface="DM Sans"/>
                    <a:cs typeface="DM Sans"/>
                    <a:sym typeface="DM Sans"/>
                  </a:endParaRPr>
                </a:p>
                <a:p>
                  <a:pPr indent="0" lvl="0" marL="0" rtl="0" algn="ctr">
                    <a:lnSpc>
                      <a:spcPct val="80000"/>
                    </a:lnSpc>
                    <a:spcBef>
                      <a:spcPts val="0"/>
                    </a:spcBef>
                    <a:spcAft>
                      <a:spcPts val="0"/>
                    </a:spcAft>
                    <a:buNone/>
                  </a:pPr>
                  <a:r>
                    <a:t/>
                  </a:r>
                  <a:endParaRPr sz="800">
                    <a:latin typeface="DM Sans"/>
                    <a:ea typeface="DM Sans"/>
                    <a:cs typeface="DM Sans"/>
                    <a:sym typeface="DM Sans"/>
                  </a:endParaRPr>
                </a:p>
              </p:txBody>
            </p:sp>
          </p:grpSp>
        </p:grpSp>
      </p:grpSp>
      <p:pic>
        <p:nvPicPr>
          <p:cNvPr id="974" name="Google Shape;974;g279a4a6f3d1_0_49"/>
          <p:cNvPicPr preferRelativeResize="0"/>
          <p:nvPr/>
        </p:nvPicPr>
        <p:blipFill>
          <a:blip r:embed="rId47">
            <a:alphaModFix/>
          </a:blip>
          <a:stretch>
            <a:fillRect/>
          </a:stretch>
        </p:blipFill>
        <p:spPr>
          <a:xfrm>
            <a:off x="9125133" y="4748428"/>
            <a:ext cx="295726" cy="295726"/>
          </a:xfrm>
          <a:prstGeom prst="rect">
            <a:avLst/>
          </a:prstGeom>
          <a:noFill/>
          <a:ln>
            <a:noFill/>
          </a:ln>
        </p:spPr>
      </p:pic>
      <p:sp>
        <p:nvSpPr>
          <p:cNvPr id="975" name="Google Shape;975;g279a4a6f3d1_0_49"/>
          <p:cNvSpPr txBox="1"/>
          <p:nvPr/>
        </p:nvSpPr>
        <p:spPr>
          <a:xfrm>
            <a:off x="551452" y="1629020"/>
            <a:ext cx="3893100" cy="5541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b="1" lang="en-US" sz="2000">
                <a:solidFill>
                  <a:schemeClr val="accent4"/>
                </a:solidFill>
                <a:latin typeface="Inter"/>
                <a:ea typeface="Inter"/>
                <a:cs typeface="Inter"/>
                <a:sym typeface="Inter"/>
              </a:rPr>
              <a:t>New </a:t>
            </a:r>
            <a:r>
              <a:rPr lang="en-US" sz="2000">
                <a:solidFill>
                  <a:schemeClr val="accent4"/>
                </a:solidFill>
                <a:latin typeface="Inter"/>
                <a:ea typeface="Inter"/>
                <a:cs typeface="Inter"/>
                <a:sym typeface="Inter"/>
              </a:rPr>
              <a:t>or</a:t>
            </a:r>
            <a:r>
              <a:rPr b="1" lang="en-US" sz="2000">
                <a:solidFill>
                  <a:schemeClr val="accent4"/>
                </a:solidFill>
                <a:latin typeface="Inter"/>
                <a:ea typeface="Inter"/>
                <a:cs typeface="Inter"/>
                <a:sym typeface="Inter"/>
              </a:rPr>
              <a:t> significantly updated</a:t>
            </a:r>
            <a:endParaRPr b="1" sz="2500">
              <a:solidFill>
                <a:schemeClr val="accent4"/>
              </a:solidFill>
              <a:latin typeface="Inter"/>
              <a:ea typeface="Inter"/>
              <a:cs typeface="Inter"/>
              <a:sym typeface="Inter"/>
            </a:endParaRPr>
          </a:p>
        </p:txBody>
      </p:sp>
      <p:sp>
        <p:nvSpPr>
          <p:cNvPr id="976" name="Google Shape;976;g279a4a6f3d1_0_49"/>
          <p:cNvSpPr/>
          <p:nvPr/>
        </p:nvSpPr>
        <p:spPr>
          <a:xfrm>
            <a:off x="7917186" y="840202"/>
            <a:ext cx="564000" cy="711300"/>
          </a:xfrm>
          <a:prstGeom prst="rect">
            <a:avLst/>
          </a:prstGeom>
          <a:noFill/>
          <a:ln cap="flat" cmpd="sng" w="28575">
            <a:solidFill>
              <a:schemeClr val="accent4"/>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a:ea typeface="Inter"/>
              <a:cs typeface="Inter"/>
              <a:sym typeface="Inter"/>
            </a:endParaRPr>
          </a:p>
        </p:txBody>
      </p:sp>
      <p:sp>
        <p:nvSpPr>
          <p:cNvPr id="977" name="Google Shape;977;g279a4a6f3d1_0_49"/>
          <p:cNvSpPr/>
          <p:nvPr/>
        </p:nvSpPr>
        <p:spPr>
          <a:xfrm>
            <a:off x="5825227" y="2549246"/>
            <a:ext cx="564000" cy="711300"/>
          </a:xfrm>
          <a:prstGeom prst="rect">
            <a:avLst/>
          </a:prstGeom>
          <a:noFill/>
          <a:ln cap="flat" cmpd="sng" w="28575">
            <a:solidFill>
              <a:schemeClr val="accent4"/>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a:ea typeface="Inter"/>
              <a:cs typeface="Inter"/>
              <a:sym typeface="Inter"/>
            </a:endParaRPr>
          </a:p>
        </p:txBody>
      </p:sp>
      <p:sp>
        <p:nvSpPr>
          <p:cNvPr id="978" name="Google Shape;978;g279a4a6f3d1_0_49"/>
          <p:cNvSpPr/>
          <p:nvPr/>
        </p:nvSpPr>
        <p:spPr>
          <a:xfrm>
            <a:off x="10083800" y="2629300"/>
            <a:ext cx="511800" cy="711300"/>
          </a:xfrm>
          <a:prstGeom prst="rect">
            <a:avLst/>
          </a:prstGeom>
          <a:noFill/>
          <a:ln cap="flat" cmpd="sng" w="28575">
            <a:solidFill>
              <a:schemeClr val="accent4"/>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a:ea typeface="Inter"/>
              <a:cs typeface="Inter"/>
              <a:sym typeface="Inter"/>
            </a:endParaRPr>
          </a:p>
        </p:txBody>
      </p:sp>
      <p:sp>
        <p:nvSpPr>
          <p:cNvPr id="979" name="Google Shape;979;g279a4a6f3d1_0_49"/>
          <p:cNvSpPr/>
          <p:nvPr/>
        </p:nvSpPr>
        <p:spPr>
          <a:xfrm>
            <a:off x="8944203" y="4600700"/>
            <a:ext cx="564000" cy="711300"/>
          </a:xfrm>
          <a:prstGeom prst="rect">
            <a:avLst/>
          </a:prstGeom>
          <a:noFill/>
          <a:ln cap="flat" cmpd="sng" w="28575">
            <a:solidFill>
              <a:schemeClr val="accent4"/>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a:ea typeface="Inter"/>
              <a:cs typeface="Inter"/>
              <a:sym typeface="Inter"/>
            </a:endParaRPr>
          </a:p>
        </p:txBody>
      </p:sp>
      <p:pic>
        <p:nvPicPr>
          <p:cNvPr id="980" name="Google Shape;980;g279a4a6f3d1_0_49"/>
          <p:cNvPicPr preferRelativeResize="0"/>
          <p:nvPr/>
        </p:nvPicPr>
        <p:blipFill>
          <a:blip r:embed="rId48">
            <a:alphaModFix/>
          </a:blip>
          <a:stretch>
            <a:fillRect/>
          </a:stretch>
        </p:blipFill>
        <p:spPr>
          <a:xfrm>
            <a:off x="10083800" y="4070634"/>
            <a:ext cx="384294" cy="295726"/>
          </a:xfrm>
          <a:prstGeom prst="rect">
            <a:avLst/>
          </a:prstGeom>
          <a:noFill/>
          <a:ln>
            <a:noFill/>
          </a:ln>
        </p:spPr>
      </p:pic>
      <p:sp>
        <p:nvSpPr>
          <p:cNvPr id="981" name="Google Shape;981;g279a4a6f3d1_0_49"/>
          <p:cNvSpPr txBox="1"/>
          <p:nvPr/>
        </p:nvSpPr>
        <p:spPr>
          <a:xfrm>
            <a:off x="10026223" y="4395596"/>
            <a:ext cx="511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delta-rust </a:t>
            </a:r>
            <a:endParaRPr sz="800">
              <a:latin typeface="DM Sans"/>
              <a:ea typeface="DM Sans"/>
              <a:cs typeface="DM Sans"/>
              <a:sym typeface="DM Sans"/>
            </a:endParaRPr>
          </a:p>
        </p:txBody>
      </p:sp>
      <p:sp>
        <p:nvSpPr>
          <p:cNvPr id="982" name="Google Shape;982;g279a4a6f3d1_0_49"/>
          <p:cNvSpPr/>
          <p:nvPr/>
        </p:nvSpPr>
        <p:spPr>
          <a:xfrm>
            <a:off x="9938263" y="3983955"/>
            <a:ext cx="675300" cy="607200"/>
          </a:xfrm>
          <a:prstGeom prst="rect">
            <a:avLst/>
          </a:prstGeom>
          <a:noFill/>
          <a:ln cap="flat" cmpd="sng" w="28575">
            <a:solidFill>
              <a:schemeClr val="accent4"/>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a:ea typeface="Inter"/>
              <a:cs typeface="Inter"/>
              <a:sym typeface="Inter"/>
            </a:endParaRPr>
          </a:p>
        </p:txBody>
      </p:sp>
      <p:sp>
        <p:nvSpPr>
          <p:cNvPr id="983" name="Google Shape;983;g279a4a6f3d1_0_49"/>
          <p:cNvSpPr/>
          <p:nvPr/>
        </p:nvSpPr>
        <p:spPr>
          <a:xfrm>
            <a:off x="9417221" y="2125008"/>
            <a:ext cx="675300" cy="607200"/>
          </a:xfrm>
          <a:prstGeom prst="rect">
            <a:avLst/>
          </a:prstGeom>
          <a:noFill/>
          <a:ln cap="flat" cmpd="sng" w="28575">
            <a:solidFill>
              <a:schemeClr val="accent4"/>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a:ea typeface="Inter"/>
              <a:cs typeface="Inter"/>
              <a:sym typeface="Inter"/>
            </a:endParaRPr>
          </a:p>
        </p:txBody>
      </p:sp>
      <p:pic>
        <p:nvPicPr>
          <p:cNvPr id="984" name="Google Shape;984;g279a4a6f3d1_0_49"/>
          <p:cNvPicPr preferRelativeResize="0"/>
          <p:nvPr/>
        </p:nvPicPr>
        <p:blipFill>
          <a:blip r:embed="rId48">
            <a:alphaModFix/>
          </a:blip>
          <a:stretch>
            <a:fillRect/>
          </a:stretch>
        </p:blipFill>
        <p:spPr>
          <a:xfrm>
            <a:off x="9561702" y="2222389"/>
            <a:ext cx="384294" cy="295726"/>
          </a:xfrm>
          <a:prstGeom prst="rect">
            <a:avLst/>
          </a:prstGeom>
          <a:noFill/>
          <a:ln>
            <a:noFill/>
          </a:ln>
        </p:spPr>
      </p:pic>
      <p:sp>
        <p:nvSpPr>
          <p:cNvPr id="985" name="Google Shape;985;g279a4a6f3d1_0_49"/>
          <p:cNvSpPr txBox="1"/>
          <p:nvPr/>
        </p:nvSpPr>
        <p:spPr>
          <a:xfrm>
            <a:off x="9504126" y="2547351"/>
            <a:ext cx="511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800">
                <a:latin typeface="DM Sans"/>
                <a:ea typeface="DM Sans"/>
                <a:cs typeface="DM Sans"/>
                <a:sym typeface="DM Sans"/>
              </a:rPr>
              <a:t>deltalake</a:t>
            </a:r>
            <a:endParaRPr sz="800">
              <a:latin typeface="DM Sans"/>
              <a:ea typeface="DM Sans"/>
              <a:cs typeface="DM Sans"/>
              <a:sym typeface="DM Sans"/>
            </a:endParaRPr>
          </a:p>
        </p:txBody>
      </p:sp>
      <p:pic>
        <p:nvPicPr>
          <p:cNvPr id="986" name="Google Shape;986;g279a4a6f3d1_0_49"/>
          <p:cNvPicPr preferRelativeResize="0"/>
          <p:nvPr/>
        </p:nvPicPr>
        <p:blipFill>
          <a:blip r:embed="rId49">
            <a:alphaModFix/>
          </a:blip>
          <a:stretch>
            <a:fillRect/>
          </a:stretch>
        </p:blipFill>
        <p:spPr>
          <a:xfrm>
            <a:off x="9217267" y="5928367"/>
            <a:ext cx="720819" cy="189827"/>
          </a:xfrm>
          <a:prstGeom prst="rect">
            <a:avLst/>
          </a:prstGeom>
          <a:noFill/>
          <a:ln>
            <a:noFill/>
          </a:ln>
        </p:spPr>
      </p:pic>
      <p:sp>
        <p:nvSpPr>
          <p:cNvPr id="987" name="Google Shape;987;g279a4a6f3d1_0_49"/>
          <p:cNvSpPr/>
          <p:nvPr/>
        </p:nvSpPr>
        <p:spPr>
          <a:xfrm>
            <a:off x="9217267" y="6403508"/>
            <a:ext cx="894900" cy="454500"/>
          </a:xfrm>
          <a:prstGeom prst="rect">
            <a:avLst/>
          </a:prstGeom>
          <a:noFill/>
          <a:ln cap="flat" cmpd="sng" w="28575">
            <a:solidFill>
              <a:schemeClr val="accent4"/>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a:ea typeface="Inter"/>
              <a:cs typeface="Inter"/>
              <a:sym typeface="Inter"/>
            </a:endParaRPr>
          </a:p>
        </p:txBody>
      </p:sp>
      <p:sp>
        <p:nvSpPr>
          <p:cNvPr id="988" name="Google Shape;988;g279a4a6f3d1_0_49"/>
          <p:cNvSpPr/>
          <p:nvPr/>
        </p:nvSpPr>
        <p:spPr>
          <a:xfrm>
            <a:off x="9515024" y="4584283"/>
            <a:ext cx="768600" cy="711300"/>
          </a:xfrm>
          <a:prstGeom prst="rect">
            <a:avLst/>
          </a:prstGeom>
          <a:noFill/>
          <a:ln cap="flat" cmpd="sng" w="28575">
            <a:solidFill>
              <a:schemeClr val="accent4"/>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t/>
            </a:r>
            <a:endParaRPr sz="1900">
              <a:latin typeface="Inter"/>
              <a:ea typeface="Inter"/>
              <a:cs typeface="Inter"/>
              <a:sym typeface="Inter"/>
            </a:endParaRPr>
          </a:p>
        </p:txBody>
      </p:sp>
      <p:sp>
        <p:nvSpPr>
          <p:cNvPr id="989" name="Google Shape;989;g279a4a6f3d1_0_49"/>
          <p:cNvSpPr txBox="1"/>
          <p:nvPr/>
        </p:nvSpPr>
        <p:spPr>
          <a:xfrm>
            <a:off x="0" y="0"/>
            <a:ext cx="39999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t>now i forget </a:t>
            </a:r>
            <a:endParaRPr sz="1900"/>
          </a:p>
        </p:txBody>
      </p:sp>
      <p:pic>
        <p:nvPicPr>
          <p:cNvPr id="990" name="Google Shape;990;g279a4a6f3d1_0_49"/>
          <p:cNvPicPr preferRelativeResize="0"/>
          <p:nvPr/>
        </p:nvPicPr>
        <p:blipFill rotWithShape="1">
          <a:blip r:embed="rId20">
            <a:alphaModFix/>
          </a:blip>
          <a:srcRect b="0" l="0" r="50233" t="0"/>
          <a:stretch/>
        </p:blipFill>
        <p:spPr>
          <a:xfrm>
            <a:off x="568302" y="2381607"/>
            <a:ext cx="441300" cy="434501"/>
          </a:xfrm>
          <a:prstGeom prst="rect">
            <a:avLst/>
          </a:prstGeom>
          <a:noFill/>
          <a:ln>
            <a:noFill/>
          </a:ln>
        </p:spPr>
      </p:pic>
      <p:pic>
        <p:nvPicPr>
          <p:cNvPr id="991" name="Google Shape;991;g279a4a6f3d1_0_49"/>
          <p:cNvPicPr preferRelativeResize="0"/>
          <p:nvPr/>
        </p:nvPicPr>
        <p:blipFill rotWithShape="1">
          <a:blip r:embed="rId23">
            <a:alphaModFix/>
          </a:blip>
          <a:srcRect b="3626" l="8239" r="62952" t="3617"/>
          <a:stretch/>
        </p:blipFill>
        <p:spPr>
          <a:xfrm>
            <a:off x="662190" y="2953300"/>
            <a:ext cx="295800" cy="428545"/>
          </a:xfrm>
          <a:prstGeom prst="rect">
            <a:avLst/>
          </a:prstGeom>
          <a:noFill/>
          <a:ln>
            <a:noFill/>
          </a:ln>
        </p:spPr>
      </p:pic>
      <p:pic>
        <p:nvPicPr>
          <p:cNvPr id="992" name="Google Shape;992;g279a4a6f3d1_0_49"/>
          <p:cNvPicPr preferRelativeResize="0"/>
          <p:nvPr/>
        </p:nvPicPr>
        <p:blipFill>
          <a:blip r:embed="rId48">
            <a:alphaModFix/>
          </a:blip>
          <a:stretch>
            <a:fillRect/>
          </a:stretch>
        </p:blipFill>
        <p:spPr>
          <a:xfrm>
            <a:off x="620902" y="3644789"/>
            <a:ext cx="384294" cy="295726"/>
          </a:xfrm>
          <a:prstGeom prst="rect">
            <a:avLst/>
          </a:prstGeom>
          <a:noFill/>
          <a:ln>
            <a:noFill/>
          </a:ln>
        </p:spPr>
      </p:pic>
      <p:pic>
        <p:nvPicPr>
          <p:cNvPr id="993" name="Google Shape;993;g279a4a6f3d1_0_49"/>
          <p:cNvPicPr preferRelativeResize="0"/>
          <p:nvPr/>
        </p:nvPicPr>
        <p:blipFill>
          <a:blip r:embed="rId50">
            <a:alphaModFix/>
          </a:blip>
          <a:stretch>
            <a:fillRect/>
          </a:stretch>
        </p:blipFill>
        <p:spPr>
          <a:xfrm>
            <a:off x="522739" y="4086312"/>
            <a:ext cx="511872" cy="532347"/>
          </a:xfrm>
          <a:prstGeom prst="rect">
            <a:avLst/>
          </a:prstGeom>
          <a:noFill/>
          <a:ln>
            <a:noFill/>
          </a:ln>
        </p:spPr>
      </p:pic>
      <p:pic>
        <p:nvPicPr>
          <p:cNvPr id="994" name="Google Shape;994;g279a4a6f3d1_0_49"/>
          <p:cNvPicPr preferRelativeResize="0"/>
          <p:nvPr/>
        </p:nvPicPr>
        <p:blipFill>
          <a:blip r:embed="rId43">
            <a:alphaModFix/>
          </a:blip>
          <a:stretch>
            <a:fillRect/>
          </a:stretch>
        </p:blipFill>
        <p:spPr>
          <a:xfrm>
            <a:off x="629934" y="4748836"/>
            <a:ext cx="360228" cy="360143"/>
          </a:xfrm>
          <a:prstGeom prst="rect">
            <a:avLst/>
          </a:prstGeom>
          <a:noFill/>
          <a:ln>
            <a:noFill/>
          </a:ln>
        </p:spPr>
      </p:pic>
      <p:pic>
        <p:nvPicPr>
          <p:cNvPr id="995" name="Google Shape;995;g279a4a6f3d1_0_49"/>
          <p:cNvPicPr preferRelativeResize="0"/>
          <p:nvPr/>
        </p:nvPicPr>
        <p:blipFill>
          <a:blip r:embed="rId13">
            <a:alphaModFix/>
          </a:blip>
          <a:stretch>
            <a:fillRect/>
          </a:stretch>
        </p:blipFill>
        <p:spPr>
          <a:xfrm>
            <a:off x="611090" y="5260553"/>
            <a:ext cx="441191" cy="441150"/>
          </a:xfrm>
          <a:prstGeom prst="rect">
            <a:avLst/>
          </a:prstGeom>
          <a:noFill/>
          <a:ln>
            <a:noFill/>
          </a:ln>
        </p:spPr>
      </p:pic>
    </p:spTree>
  </p:cSld>
  <p:clrMapOvr>
    <a:masterClrMapping/>
  </p:clrMapOvr>
  <mc:AlternateContent>
    <mc:Choice Requires="p14">
      <p:transition spd="slow" p14:dur="1200">
        <p:fade/>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g279a4a6f3d1_0_1333"/>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067" name="Google Shape;2067;g279a4a6f3d1_0_1333"/>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 ingest with lazy/partial clustering</a:t>
            </a:r>
            <a:endParaRPr/>
          </a:p>
        </p:txBody>
      </p:sp>
      <p:graphicFrame>
        <p:nvGraphicFramePr>
          <p:cNvPr id="2068" name="Google Shape;2068;g279a4a6f3d1_0_1333"/>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6">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069" name="Google Shape;2069;g279a4a6f3d1_0_1333"/>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g279a4a6f3d1_0_1333"/>
          <p:cNvSpPr/>
          <p:nvPr/>
        </p:nvSpPr>
        <p:spPr>
          <a:xfrm>
            <a:off x="2559053" y="3491025"/>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g279a4a6f3d1_0_1333"/>
          <p:cNvSpPr/>
          <p:nvPr/>
        </p:nvSpPr>
        <p:spPr>
          <a:xfrm>
            <a:off x="3296824"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g279a4a6f3d1_0_1333"/>
          <p:cNvSpPr/>
          <p:nvPr/>
        </p:nvSpPr>
        <p:spPr>
          <a:xfrm>
            <a:off x="4604125"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g279a4a6f3d1_0_1333"/>
          <p:cNvSpPr/>
          <p:nvPr/>
        </p:nvSpPr>
        <p:spPr>
          <a:xfrm>
            <a:off x="4224939"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g279a4a6f3d1_0_1333"/>
          <p:cNvSpPr/>
          <p:nvPr/>
        </p:nvSpPr>
        <p:spPr>
          <a:xfrm>
            <a:off x="3857256"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g279a4a6f3d1_0_1333"/>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6" name="Google Shape;2076;g279a4a6f3d1_0_1333"/>
          <p:cNvGrpSpPr/>
          <p:nvPr/>
        </p:nvGrpSpPr>
        <p:grpSpPr>
          <a:xfrm>
            <a:off x="9004267" y="1966200"/>
            <a:ext cx="1634899" cy="646500"/>
            <a:chOff x="9001566" y="1966200"/>
            <a:chExt cx="1634409" cy="646500"/>
          </a:xfrm>
        </p:grpSpPr>
        <p:sp>
          <p:nvSpPr>
            <p:cNvPr id="2077" name="Google Shape;2077;g279a4a6f3d1_0_1333"/>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78" name="Google Shape;2078;g279a4a6f3d1_0_1333"/>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9" name="Google Shape;2079;g279a4a6f3d1_0_1333"/>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g279a4a6f3d1_0_1333"/>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g279a4a6f3d1_0_1333"/>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g279a4a6f3d1_0_1333"/>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g279a4a6f3d1_0_1333"/>
          <p:cNvSpPr/>
          <p:nvPr/>
        </p:nvSpPr>
        <p:spPr>
          <a:xfrm>
            <a:off x="3652134" y="44095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4" name="Google Shape;2084;g279a4a6f3d1_0_1333"/>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85" name="Google Shape;2085;g279a4a6f3d1_0_1333"/>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86" name="Google Shape;2086;g279a4a6f3d1_0_1333"/>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87" name="Google Shape;2087;g279a4a6f3d1_0_1333"/>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088" name="Google Shape;2088;g279a4a6f3d1_0_1333"/>
          <p:cNvSpPr/>
          <p:nvPr/>
        </p:nvSpPr>
        <p:spPr>
          <a:xfrm>
            <a:off x="4997283" y="3496369"/>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g279a4a6f3d1_0_1333"/>
          <p:cNvSpPr/>
          <p:nvPr/>
        </p:nvSpPr>
        <p:spPr>
          <a:xfrm>
            <a:off x="7574926" y="32495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g279a4a6f3d1_0_1333"/>
          <p:cNvSpPr/>
          <p:nvPr/>
        </p:nvSpPr>
        <p:spPr>
          <a:xfrm>
            <a:off x="7574926" y="34783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g279a4a6f3d1_0_1333"/>
          <p:cNvSpPr/>
          <p:nvPr/>
        </p:nvSpPr>
        <p:spPr>
          <a:xfrm>
            <a:off x="7574926" y="37071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g279a4a6f3d1_0_1333"/>
          <p:cNvSpPr/>
          <p:nvPr/>
        </p:nvSpPr>
        <p:spPr>
          <a:xfrm>
            <a:off x="7574926" y="3935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g279a4a6f3d1_0_1333"/>
          <p:cNvSpPr/>
          <p:nvPr/>
        </p:nvSpPr>
        <p:spPr>
          <a:xfrm>
            <a:off x="7574926" y="41647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g279a4a6f3d1_0_1333"/>
          <p:cNvSpPr/>
          <p:nvPr/>
        </p:nvSpPr>
        <p:spPr>
          <a:xfrm>
            <a:off x="8697465" y="3204169"/>
            <a:ext cx="30870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As data accumulates, start splitting out customers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g279a4a6f3d1_0_1365"/>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100" name="Google Shape;2100;g279a4a6f3d1_0_1365"/>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 ingest with lazy/partial clustering</a:t>
            </a:r>
            <a:endParaRPr/>
          </a:p>
        </p:txBody>
      </p:sp>
      <p:graphicFrame>
        <p:nvGraphicFramePr>
          <p:cNvPr id="2101" name="Google Shape;2101;g279a4a6f3d1_0_1365"/>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2">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102" name="Google Shape;2102;g279a4a6f3d1_0_1365"/>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g279a4a6f3d1_0_1365"/>
          <p:cNvSpPr/>
          <p:nvPr/>
        </p:nvSpPr>
        <p:spPr>
          <a:xfrm>
            <a:off x="2559053" y="3491025"/>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g279a4a6f3d1_0_1365"/>
          <p:cNvSpPr/>
          <p:nvPr/>
        </p:nvSpPr>
        <p:spPr>
          <a:xfrm>
            <a:off x="3296824"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g279a4a6f3d1_0_1365"/>
          <p:cNvSpPr/>
          <p:nvPr/>
        </p:nvSpPr>
        <p:spPr>
          <a:xfrm>
            <a:off x="4604125"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g279a4a6f3d1_0_1365"/>
          <p:cNvSpPr/>
          <p:nvPr/>
        </p:nvSpPr>
        <p:spPr>
          <a:xfrm>
            <a:off x="4224939"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g279a4a6f3d1_0_1365"/>
          <p:cNvSpPr/>
          <p:nvPr/>
        </p:nvSpPr>
        <p:spPr>
          <a:xfrm>
            <a:off x="3857256"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g279a4a6f3d1_0_1365"/>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9" name="Google Shape;2109;g279a4a6f3d1_0_1365"/>
          <p:cNvGrpSpPr/>
          <p:nvPr/>
        </p:nvGrpSpPr>
        <p:grpSpPr>
          <a:xfrm>
            <a:off x="9004267" y="1966200"/>
            <a:ext cx="1634899" cy="646500"/>
            <a:chOff x="9001566" y="1966200"/>
            <a:chExt cx="1634409" cy="646500"/>
          </a:xfrm>
        </p:grpSpPr>
        <p:sp>
          <p:nvSpPr>
            <p:cNvPr id="2110" name="Google Shape;2110;g279a4a6f3d1_0_1365"/>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111" name="Google Shape;2111;g279a4a6f3d1_0_1365"/>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2" name="Google Shape;2112;g279a4a6f3d1_0_1365"/>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g279a4a6f3d1_0_1365"/>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g279a4a6f3d1_0_1365"/>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g279a4a6f3d1_0_1365"/>
          <p:cNvSpPr/>
          <p:nvPr/>
        </p:nvSpPr>
        <p:spPr>
          <a:xfrm>
            <a:off x="3652134" y="44095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6" name="Google Shape;2116;g279a4a6f3d1_0_1365"/>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17" name="Google Shape;2117;g279a4a6f3d1_0_1365"/>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18" name="Google Shape;2118;g279a4a6f3d1_0_1365"/>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19" name="Google Shape;2119;g279a4a6f3d1_0_1365"/>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120" name="Google Shape;2120;g279a4a6f3d1_0_1365"/>
          <p:cNvSpPr/>
          <p:nvPr/>
        </p:nvSpPr>
        <p:spPr>
          <a:xfrm>
            <a:off x="4997283" y="3496369"/>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g279a4a6f3d1_0_1365"/>
          <p:cNvSpPr/>
          <p:nvPr/>
        </p:nvSpPr>
        <p:spPr>
          <a:xfrm>
            <a:off x="8697465" y="3204169"/>
            <a:ext cx="30870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As data accumulates, start splitting out customers</a:t>
            </a:r>
            <a:endParaRPr sz="1600">
              <a:solidFill>
                <a:srgbClr val="FFFFFF"/>
              </a:solidFill>
              <a:latin typeface="DM Sans Medium"/>
              <a:ea typeface="DM Sans Medium"/>
              <a:cs typeface="DM Sans Medium"/>
              <a:sym typeface="DM Sans Medium"/>
            </a:endParaRPr>
          </a:p>
        </p:txBody>
      </p:sp>
      <p:sp>
        <p:nvSpPr>
          <p:cNvPr id="2122" name="Google Shape;2122;g279a4a6f3d1_0_1365"/>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3" name="Google Shape;2123;g279a4a6f3d1_0_1365"/>
          <p:cNvGrpSpPr/>
          <p:nvPr/>
        </p:nvGrpSpPr>
        <p:grpSpPr>
          <a:xfrm>
            <a:off x="7571389" y="2791975"/>
            <a:ext cx="157547" cy="460050"/>
            <a:chOff x="7561766" y="2791975"/>
            <a:chExt cx="157500" cy="460050"/>
          </a:xfrm>
        </p:grpSpPr>
        <p:sp>
          <p:nvSpPr>
            <p:cNvPr id="2124" name="Google Shape;2124;g279a4a6f3d1_0_1365"/>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g279a4a6f3d1_0_1365"/>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g279a4a6f3d1_0_1365"/>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g279a4a6f3d1_0_1365"/>
          <p:cNvGrpSpPr/>
          <p:nvPr/>
        </p:nvGrpSpPr>
        <p:grpSpPr>
          <a:xfrm>
            <a:off x="7338908" y="3531719"/>
            <a:ext cx="622506" cy="146400"/>
            <a:chOff x="7271697" y="3531719"/>
            <a:chExt cx="622319" cy="146400"/>
          </a:xfrm>
        </p:grpSpPr>
        <p:sp>
          <p:nvSpPr>
            <p:cNvPr id="2128" name="Google Shape;2128;g279a4a6f3d1_0_1365"/>
            <p:cNvSpPr/>
            <p:nvPr/>
          </p:nvSpPr>
          <p:spPr>
            <a:xfrm>
              <a:off x="75086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g279a4a6f3d1_0_1365"/>
            <p:cNvSpPr/>
            <p:nvPr/>
          </p:nvSpPr>
          <p:spPr>
            <a:xfrm>
              <a:off x="77365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g279a4a6f3d1_0_1365"/>
            <p:cNvSpPr/>
            <p:nvPr/>
          </p:nvSpPr>
          <p:spPr>
            <a:xfrm>
              <a:off x="7271697"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1" name="Google Shape;2131;g279a4a6f3d1_0_1365"/>
          <p:cNvGrpSpPr/>
          <p:nvPr/>
        </p:nvGrpSpPr>
        <p:grpSpPr>
          <a:xfrm>
            <a:off x="7571389" y="4321000"/>
            <a:ext cx="157547" cy="460050"/>
            <a:chOff x="7561766" y="2791975"/>
            <a:chExt cx="157500" cy="460050"/>
          </a:xfrm>
        </p:grpSpPr>
        <p:sp>
          <p:nvSpPr>
            <p:cNvPr id="2132" name="Google Shape;2132;g279a4a6f3d1_0_1365"/>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g279a4a6f3d1_0_1365"/>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g279a4a6f3d1_0_1365"/>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8" name="Shape 2138"/>
        <p:cNvGrpSpPr/>
        <p:nvPr/>
      </p:nvGrpSpPr>
      <p:grpSpPr>
        <a:xfrm>
          <a:off x="0" y="0"/>
          <a:ext cx="0" cy="0"/>
          <a:chOff x="0" y="0"/>
          <a:chExt cx="0" cy="0"/>
        </a:xfrm>
      </p:grpSpPr>
      <p:sp>
        <p:nvSpPr>
          <p:cNvPr id="2139" name="Google Shape;2139;g279a4a6f3d1_0_1404"/>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140" name="Google Shape;2140;g279a4a6f3d1_0_1404"/>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 ingest with lazy/partial clustering</a:t>
            </a:r>
            <a:endParaRPr/>
          </a:p>
        </p:txBody>
      </p:sp>
      <p:graphicFrame>
        <p:nvGraphicFramePr>
          <p:cNvPr id="2141" name="Google Shape;2141;g279a4a6f3d1_0_1404"/>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2">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142" name="Google Shape;2142;g279a4a6f3d1_0_1404"/>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g279a4a6f3d1_0_1404"/>
          <p:cNvSpPr/>
          <p:nvPr/>
        </p:nvSpPr>
        <p:spPr>
          <a:xfrm>
            <a:off x="2559053" y="3491025"/>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g279a4a6f3d1_0_1404"/>
          <p:cNvSpPr/>
          <p:nvPr/>
        </p:nvSpPr>
        <p:spPr>
          <a:xfrm>
            <a:off x="3296824"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g279a4a6f3d1_0_1404"/>
          <p:cNvSpPr/>
          <p:nvPr/>
        </p:nvSpPr>
        <p:spPr>
          <a:xfrm>
            <a:off x="4604125"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g279a4a6f3d1_0_1404"/>
          <p:cNvSpPr/>
          <p:nvPr/>
        </p:nvSpPr>
        <p:spPr>
          <a:xfrm>
            <a:off x="4224939"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g279a4a6f3d1_0_1404"/>
          <p:cNvSpPr/>
          <p:nvPr/>
        </p:nvSpPr>
        <p:spPr>
          <a:xfrm>
            <a:off x="3857256"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g279a4a6f3d1_0_1404"/>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9" name="Google Shape;2149;g279a4a6f3d1_0_1404"/>
          <p:cNvGrpSpPr/>
          <p:nvPr/>
        </p:nvGrpSpPr>
        <p:grpSpPr>
          <a:xfrm>
            <a:off x="9004267" y="1966200"/>
            <a:ext cx="1634899" cy="646500"/>
            <a:chOff x="9001566" y="1966200"/>
            <a:chExt cx="1634409" cy="646500"/>
          </a:xfrm>
        </p:grpSpPr>
        <p:sp>
          <p:nvSpPr>
            <p:cNvPr id="2150" name="Google Shape;2150;g279a4a6f3d1_0_1404"/>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151" name="Google Shape;2151;g279a4a6f3d1_0_1404"/>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2" name="Google Shape;2152;g279a4a6f3d1_0_1404"/>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g279a4a6f3d1_0_1404"/>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g279a4a6f3d1_0_1404"/>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g279a4a6f3d1_0_1404"/>
          <p:cNvSpPr/>
          <p:nvPr/>
        </p:nvSpPr>
        <p:spPr>
          <a:xfrm>
            <a:off x="3652134" y="44095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6" name="Google Shape;2156;g279a4a6f3d1_0_1404"/>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57" name="Google Shape;2157;g279a4a6f3d1_0_1404"/>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58" name="Google Shape;2158;g279a4a6f3d1_0_1404"/>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59" name="Google Shape;2159;g279a4a6f3d1_0_1404"/>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160" name="Google Shape;2160;g279a4a6f3d1_0_1404"/>
          <p:cNvSpPr/>
          <p:nvPr/>
        </p:nvSpPr>
        <p:spPr>
          <a:xfrm>
            <a:off x="4997283" y="3496369"/>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g279a4a6f3d1_0_1404"/>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2" name="Google Shape;2162;g279a4a6f3d1_0_1404"/>
          <p:cNvGrpSpPr/>
          <p:nvPr/>
        </p:nvGrpSpPr>
        <p:grpSpPr>
          <a:xfrm>
            <a:off x="7571389" y="2791975"/>
            <a:ext cx="157547" cy="460050"/>
            <a:chOff x="7561766" y="2791975"/>
            <a:chExt cx="157500" cy="460050"/>
          </a:xfrm>
        </p:grpSpPr>
        <p:sp>
          <p:nvSpPr>
            <p:cNvPr id="2163" name="Google Shape;2163;g279a4a6f3d1_0_1404"/>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g279a4a6f3d1_0_1404"/>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g279a4a6f3d1_0_1404"/>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6" name="Google Shape;2166;g279a4a6f3d1_0_1404"/>
          <p:cNvGrpSpPr/>
          <p:nvPr/>
        </p:nvGrpSpPr>
        <p:grpSpPr>
          <a:xfrm>
            <a:off x="7338908" y="3531719"/>
            <a:ext cx="622506" cy="146400"/>
            <a:chOff x="7271697" y="3531719"/>
            <a:chExt cx="622319" cy="146400"/>
          </a:xfrm>
        </p:grpSpPr>
        <p:sp>
          <p:nvSpPr>
            <p:cNvPr id="2167" name="Google Shape;2167;g279a4a6f3d1_0_1404"/>
            <p:cNvSpPr/>
            <p:nvPr/>
          </p:nvSpPr>
          <p:spPr>
            <a:xfrm>
              <a:off x="75086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g279a4a6f3d1_0_1404"/>
            <p:cNvSpPr/>
            <p:nvPr/>
          </p:nvSpPr>
          <p:spPr>
            <a:xfrm>
              <a:off x="77365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g279a4a6f3d1_0_1404"/>
            <p:cNvSpPr/>
            <p:nvPr/>
          </p:nvSpPr>
          <p:spPr>
            <a:xfrm>
              <a:off x="7271697"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g279a4a6f3d1_0_1404"/>
          <p:cNvGrpSpPr/>
          <p:nvPr/>
        </p:nvGrpSpPr>
        <p:grpSpPr>
          <a:xfrm>
            <a:off x="7571389" y="4321000"/>
            <a:ext cx="157547" cy="460050"/>
            <a:chOff x="7561766" y="2791975"/>
            <a:chExt cx="157500" cy="460050"/>
          </a:xfrm>
        </p:grpSpPr>
        <p:sp>
          <p:nvSpPr>
            <p:cNvPr id="2171" name="Google Shape;2171;g279a4a6f3d1_0_1404"/>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g279a4a6f3d1_0_1404"/>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g279a4a6f3d1_0_1404"/>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4" name="Google Shape;2174;g279a4a6f3d1_0_1404"/>
          <p:cNvSpPr/>
          <p:nvPr/>
        </p:nvSpPr>
        <p:spPr>
          <a:xfrm>
            <a:off x="8697465" y="3661369"/>
            <a:ext cx="30870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Later, table maintenance combines the last small files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g279a4a6f3d1_0_1443"/>
          <p:cNvSpPr txBox="1"/>
          <p:nvPr>
            <p:ph type="title"/>
          </p:nvPr>
        </p:nvSpPr>
        <p:spPr>
          <a:xfrm>
            <a:off x="562221"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180" name="Google Shape;2180;g279a4a6f3d1_0_1443"/>
          <p:cNvSpPr txBox="1"/>
          <p:nvPr>
            <p:ph idx="1" type="subTitle"/>
          </p:nvPr>
        </p:nvSpPr>
        <p:spPr>
          <a:xfrm>
            <a:off x="573899" y="881027"/>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Efficient ingest with lazy/partial clustering</a:t>
            </a:r>
            <a:endParaRPr/>
          </a:p>
        </p:txBody>
      </p:sp>
      <p:graphicFrame>
        <p:nvGraphicFramePr>
          <p:cNvPr id="2181" name="Google Shape;2181;g279a4a6f3d1_0_1443"/>
          <p:cNvGraphicFramePr/>
          <p:nvPr/>
        </p:nvGraphicFramePr>
        <p:xfrm>
          <a:off x="749408" y="1968364"/>
          <a:ext cx="3000000" cy="3000000"/>
        </p:xfrm>
        <a:graphic>
          <a:graphicData uri="http://schemas.openxmlformats.org/drawingml/2006/table">
            <a:tbl>
              <a:tblPr bandRow="1" firstRow="1">
                <a:noFill/>
                <a:tableStyleId>{A7AB7035-F978-4BA3-B6F0-633A4E0CA9CA}</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50" marL="91450"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2">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50" marL="91450"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182" name="Google Shape;2182;g279a4a6f3d1_0_1443"/>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g279a4a6f3d1_0_1443"/>
          <p:cNvSpPr/>
          <p:nvPr/>
        </p:nvSpPr>
        <p:spPr>
          <a:xfrm>
            <a:off x="2559053" y="3491025"/>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g279a4a6f3d1_0_1443"/>
          <p:cNvSpPr/>
          <p:nvPr/>
        </p:nvSpPr>
        <p:spPr>
          <a:xfrm>
            <a:off x="3296824"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g279a4a6f3d1_0_1443"/>
          <p:cNvSpPr/>
          <p:nvPr/>
        </p:nvSpPr>
        <p:spPr>
          <a:xfrm>
            <a:off x="4604125"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g279a4a6f3d1_0_1443"/>
          <p:cNvSpPr/>
          <p:nvPr/>
        </p:nvSpPr>
        <p:spPr>
          <a:xfrm>
            <a:off x="4224939"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g279a4a6f3d1_0_1443"/>
          <p:cNvSpPr/>
          <p:nvPr/>
        </p:nvSpPr>
        <p:spPr>
          <a:xfrm>
            <a:off x="3857256" y="349103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g279a4a6f3d1_0_1443"/>
          <p:cNvSpPr/>
          <p:nvPr/>
        </p:nvSpPr>
        <p:spPr>
          <a:xfrm>
            <a:off x="5944439" y="34910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9" name="Google Shape;2189;g279a4a6f3d1_0_1443"/>
          <p:cNvGrpSpPr/>
          <p:nvPr/>
        </p:nvGrpSpPr>
        <p:grpSpPr>
          <a:xfrm>
            <a:off x="9004267" y="1966200"/>
            <a:ext cx="1634899" cy="646500"/>
            <a:chOff x="9001566" y="1966200"/>
            <a:chExt cx="1634409" cy="646500"/>
          </a:xfrm>
        </p:grpSpPr>
        <p:sp>
          <p:nvSpPr>
            <p:cNvPr id="2190" name="Google Shape;2190;g279a4a6f3d1_0_1443"/>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191" name="Google Shape;2191;g279a4a6f3d1_0_1443"/>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2" name="Google Shape;2192;g279a4a6f3d1_0_1443"/>
          <p:cNvSpPr/>
          <p:nvPr/>
        </p:nvSpPr>
        <p:spPr>
          <a:xfrm>
            <a:off x="4436547" y="252670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g279a4a6f3d1_0_1443"/>
          <p:cNvSpPr/>
          <p:nvPr/>
        </p:nvSpPr>
        <p:spPr>
          <a:xfrm>
            <a:off x="4436547" y="3008871"/>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g279a4a6f3d1_0_1443"/>
          <p:cNvSpPr/>
          <p:nvPr/>
        </p:nvSpPr>
        <p:spPr>
          <a:xfrm>
            <a:off x="594443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g279a4a6f3d1_0_1443"/>
          <p:cNvSpPr/>
          <p:nvPr/>
        </p:nvSpPr>
        <p:spPr>
          <a:xfrm>
            <a:off x="3652134" y="44095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6" name="Google Shape;2196;g279a4a6f3d1_0_1443"/>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97" name="Google Shape;2197;g279a4a6f3d1_0_1443"/>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98" name="Google Shape;2198;g279a4a6f3d1_0_1443"/>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99" name="Google Shape;2199;g279a4a6f3d1_0_1443"/>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200" name="Google Shape;2200;g279a4a6f3d1_0_1443"/>
          <p:cNvSpPr/>
          <p:nvPr/>
        </p:nvSpPr>
        <p:spPr>
          <a:xfrm>
            <a:off x="4997283" y="3496369"/>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g279a4a6f3d1_0_1443"/>
          <p:cNvSpPr/>
          <p:nvPr/>
        </p:nvSpPr>
        <p:spPr>
          <a:xfrm>
            <a:off x="8697465" y="3661369"/>
            <a:ext cx="30870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875" lIns="121875" spcFirstLastPara="1" rIns="121875" wrap="square" tIns="121875">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Later, table maintenance combines the last small files</a:t>
            </a:r>
            <a:endParaRPr sz="1600">
              <a:solidFill>
                <a:srgbClr val="FFFFFF"/>
              </a:solidFill>
              <a:latin typeface="DM Sans Medium"/>
              <a:ea typeface="DM Sans Medium"/>
              <a:cs typeface="DM Sans Medium"/>
              <a:sym typeface="DM Sans Medium"/>
            </a:endParaRPr>
          </a:p>
        </p:txBody>
      </p:sp>
      <p:sp>
        <p:nvSpPr>
          <p:cNvPr id="2202" name="Google Shape;2202;g279a4a6f3d1_0_1443"/>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g279a4a6f3d1_0_1443"/>
          <p:cNvSpPr/>
          <p:nvPr/>
        </p:nvSpPr>
        <p:spPr>
          <a:xfrm>
            <a:off x="7519549" y="34729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g279a4a6f3d1_0_1443"/>
          <p:cNvSpPr/>
          <p:nvPr/>
        </p:nvSpPr>
        <p:spPr>
          <a:xfrm>
            <a:off x="7519549" y="2789488"/>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g279a4a6f3d1_0_1443"/>
          <p:cNvSpPr/>
          <p:nvPr/>
        </p:nvSpPr>
        <p:spPr>
          <a:xfrm>
            <a:off x="7519549" y="4419613"/>
            <a:ext cx="2826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9" name="Shape 2209"/>
        <p:cNvGrpSpPr/>
        <p:nvPr/>
      </p:nvGrpSpPr>
      <p:grpSpPr>
        <a:xfrm>
          <a:off x="0" y="0"/>
          <a:ext cx="0" cy="0"/>
          <a:chOff x="0" y="0"/>
          <a:chExt cx="0" cy="0"/>
        </a:xfrm>
      </p:grpSpPr>
      <p:sp>
        <p:nvSpPr>
          <p:cNvPr id="2210" name="Google Shape;2210;g279a4a6f3d1_0_1473"/>
          <p:cNvSpPr txBox="1"/>
          <p:nvPr>
            <p:ph type="title"/>
          </p:nvPr>
        </p:nvSpPr>
        <p:spPr>
          <a:xfrm>
            <a:off x="327277" y="31784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under-the-hood</a:t>
            </a:r>
            <a:endParaRPr/>
          </a:p>
        </p:txBody>
      </p:sp>
      <p:pic>
        <p:nvPicPr>
          <p:cNvPr id="2211" name="Google Shape;2211;g279a4a6f3d1_0_1473"/>
          <p:cNvPicPr preferRelativeResize="0"/>
          <p:nvPr/>
        </p:nvPicPr>
        <p:blipFill>
          <a:blip r:embed="rId3">
            <a:alphaModFix/>
          </a:blip>
          <a:stretch>
            <a:fillRect/>
          </a:stretch>
        </p:blipFill>
        <p:spPr>
          <a:xfrm>
            <a:off x="4462366" y="1070150"/>
            <a:ext cx="7603424" cy="4943776"/>
          </a:xfrm>
          <a:prstGeom prst="rect">
            <a:avLst/>
          </a:prstGeom>
          <a:noFill/>
          <a:ln>
            <a:noFill/>
          </a:ln>
        </p:spPr>
      </p:pic>
      <p:sp>
        <p:nvSpPr>
          <p:cNvPr id="2212" name="Google Shape;2212;g279a4a6f3d1_0_1473"/>
          <p:cNvSpPr txBox="1"/>
          <p:nvPr/>
        </p:nvSpPr>
        <p:spPr>
          <a:xfrm>
            <a:off x="463141" y="2687488"/>
            <a:ext cx="3746400" cy="17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DM Sans"/>
                <a:ea typeface="DM Sans"/>
                <a:cs typeface="DM Sans"/>
                <a:sym typeface="DM Sans"/>
              </a:rPr>
              <a:t>Better data-skipping due to hilbert curves</a:t>
            </a:r>
            <a:endParaRPr sz="2400">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6" name="Shape 2216"/>
        <p:cNvGrpSpPr/>
        <p:nvPr/>
      </p:nvGrpSpPr>
      <p:grpSpPr>
        <a:xfrm>
          <a:off x="0" y="0"/>
          <a:ext cx="0" cy="0"/>
          <a:chOff x="0" y="0"/>
          <a:chExt cx="0" cy="0"/>
        </a:xfrm>
      </p:grpSpPr>
      <p:sp>
        <p:nvSpPr>
          <p:cNvPr id="2217" name="Google Shape;2217;g279a4a6f3d1_0_1479"/>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is incremental</a:t>
            </a:r>
            <a:endParaRPr/>
          </a:p>
        </p:txBody>
      </p:sp>
      <p:sp>
        <p:nvSpPr>
          <p:cNvPr id="2218" name="Google Shape;2218;g279a4a6f3d1_0_1479"/>
          <p:cNvSpPr txBox="1"/>
          <p:nvPr/>
        </p:nvSpPr>
        <p:spPr>
          <a:xfrm>
            <a:off x="2129391" y="1118708"/>
            <a:ext cx="7620000" cy="574500"/>
          </a:xfrm>
          <a:prstGeom prst="rect">
            <a:avLst/>
          </a:prstGeom>
          <a:no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rPr b="0" i="0" lang="en-US" sz="2900" u="none" cap="none" strike="noStrike">
                <a:solidFill>
                  <a:schemeClr val="dk1"/>
                </a:solidFill>
                <a:latin typeface="Source Sans Pro"/>
                <a:ea typeface="Source Sans Pro"/>
                <a:cs typeface="Source Sans Pro"/>
                <a:sym typeface="Source Sans Pro"/>
              </a:rPr>
              <a:t>OPTIMIZE my_table </a:t>
            </a:r>
            <a:endParaRPr sz="1900">
              <a:solidFill>
                <a:schemeClr val="dk1"/>
              </a:solidFill>
            </a:endParaRPr>
          </a:p>
        </p:txBody>
      </p:sp>
      <p:grpSp>
        <p:nvGrpSpPr>
          <p:cNvPr id="2219" name="Google Shape;2219;g279a4a6f3d1_0_1479"/>
          <p:cNvGrpSpPr/>
          <p:nvPr/>
        </p:nvGrpSpPr>
        <p:grpSpPr>
          <a:xfrm>
            <a:off x="2793634" y="2732050"/>
            <a:ext cx="6465361" cy="2066100"/>
            <a:chOff x="244211" y="2432400"/>
            <a:chExt cx="6463422" cy="2066100"/>
          </a:xfrm>
        </p:grpSpPr>
        <p:sp>
          <p:nvSpPr>
            <p:cNvPr id="2220" name="Google Shape;2220;g279a4a6f3d1_0_1479"/>
            <p:cNvSpPr/>
            <p:nvPr/>
          </p:nvSpPr>
          <p:spPr>
            <a:xfrm>
              <a:off x="3752033" y="2462133"/>
              <a:ext cx="2955600" cy="118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b" bIns="121875" lIns="121875" spcFirstLastPara="1" rIns="121875" wrap="square" tIns="121875">
              <a:noAutofit/>
            </a:bodyPr>
            <a:lstStyle/>
            <a:p>
              <a:pPr indent="0" lvl="0" marL="0" rtl="0" algn="r">
                <a:spcBef>
                  <a:spcPts val="0"/>
                </a:spcBef>
                <a:spcAft>
                  <a:spcPts val="0"/>
                </a:spcAft>
                <a:buNone/>
              </a:pPr>
              <a:r>
                <a:rPr lang="en-US" sz="700"/>
                <a:t>Z-Cube 1</a:t>
              </a:r>
              <a:endParaRPr sz="400"/>
            </a:p>
          </p:txBody>
        </p:sp>
        <p:sp>
          <p:nvSpPr>
            <p:cNvPr id="2221" name="Google Shape;2221;g279a4a6f3d1_0_1479"/>
            <p:cNvSpPr/>
            <p:nvPr/>
          </p:nvSpPr>
          <p:spPr>
            <a:xfrm>
              <a:off x="1056807" y="2432400"/>
              <a:ext cx="355500" cy="3216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22" name="Google Shape;2222;g279a4a6f3d1_0_1479"/>
            <p:cNvSpPr/>
            <p:nvPr/>
          </p:nvSpPr>
          <p:spPr>
            <a:xfrm>
              <a:off x="1056807" y="3194400"/>
              <a:ext cx="237000" cy="2541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23" name="Google Shape;2223;g279a4a6f3d1_0_1479"/>
            <p:cNvSpPr/>
            <p:nvPr/>
          </p:nvSpPr>
          <p:spPr>
            <a:xfrm>
              <a:off x="1056807" y="3956400"/>
              <a:ext cx="609300" cy="5421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24" name="Google Shape;2224;g279a4a6f3d1_0_1479"/>
            <p:cNvSpPr/>
            <p:nvPr/>
          </p:nvSpPr>
          <p:spPr>
            <a:xfrm>
              <a:off x="244211" y="2432400"/>
              <a:ext cx="288000" cy="3216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25" name="Google Shape;2225;g279a4a6f3d1_0_1479"/>
            <p:cNvSpPr/>
            <p:nvPr/>
          </p:nvSpPr>
          <p:spPr>
            <a:xfrm>
              <a:off x="244211" y="3194400"/>
              <a:ext cx="440400" cy="406500"/>
            </a:xfrm>
            <a:prstGeom prst="rect">
              <a:avLst/>
            </a:prstGeom>
            <a:solidFill>
              <a:srgbClr val="48E9ED"/>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26" name="Google Shape;2226;g279a4a6f3d1_0_1479"/>
            <p:cNvSpPr/>
            <p:nvPr/>
          </p:nvSpPr>
          <p:spPr>
            <a:xfrm>
              <a:off x="244211" y="3956400"/>
              <a:ext cx="440400" cy="406500"/>
            </a:xfrm>
            <a:prstGeom prst="rect">
              <a:avLst/>
            </a:prstGeom>
            <a:solidFill>
              <a:srgbClr val="48E9ED"/>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27" name="Google Shape;2227;g279a4a6f3d1_0_1479"/>
            <p:cNvSpPr/>
            <p:nvPr/>
          </p:nvSpPr>
          <p:spPr>
            <a:xfrm>
              <a:off x="1869404" y="2432400"/>
              <a:ext cx="186300" cy="1692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28" name="Google Shape;2228;g279a4a6f3d1_0_1479"/>
            <p:cNvSpPr/>
            <p:nvPr/>
          </p:nvSpPr>
          <p:spPr>
            <a:xfrm>
              <a:off x="1869404" y="3194400"/>
              <a:ext cx="3555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29" name="Google Shape;2229;g279a4a6f3d1_0_1479"/>
            <p:cNvSpPr/>
            <p:nvPr/>
          </p:nvSpPr>
          <p:spPr>
            <a:xfrm>
              <a:off x="1869404" y="3956400"/>
              <a:ext cx="186300" cy="2199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30" name="Google Shape;2230;g279a4a6f3d1_0_1479"/>
            <p:cNvSpPr/>
            <p:nvPr/>
          </p:nvSpPr>
          <p:spPr>
            <a:xfrm>
              <a:off x="2800504" y="3194400"/>
              <a:ext cx="651900" cy="355500"/>
            </a:xfrm>
            <a:prstGeom prst="rightArrow">
              <a:avLst>
                <a:gd fmla="val 50000" name="adj1"/>
                <a:gd fmla="val 50000" name="adj2"/>
              </a:avLst>
            </a:prstGeom>
            <a:solidFill>
              <a:srgbClr val="1EA3B5"/>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31" name="Google Shape;2231;g279a4a6f3d1_0_1479"/>
            <p:cNvSpPr/>
            <p:nvPr/>
          </p:nvSpPr>
          <p:spPr>
            <a:xfrm>
              <a:off x="3900896" y="2559400"/>
              <a:ext cx="203100" cy="2247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32" name="Google Shape;2232;g279a4a6f3d1_0_1479"/>
            <p:cNvSpPr/>
            <p:nvPr/>
          </p:nvSpPr>
          <p:spPr>
            <a:xfrm>
              <a:off x="4324123" y="2555165"/>
              <a:ext cx="1100400" cy="10329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33" name="Google Shape;2233;g279a4a6f3d1_0_1479"/>
            <p:cNvSpPr/>
            <p:nvPr/>
          </p:nvSpPr>
          <p:spPr>
            <a:xfrm>
              <a:off x="5636128" y="2593267"/>
              <a:ext cx="423000" cy="4452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34" name="Google Shape;2234;g279a4a6f3d1_0_1479"/>
            <p:cNvSpPr/>
            <p:nvPr/>
          </p:nvSpPr>
          <p:spPr>
            <a:xfrm>
              <a:off x="6321757" y="2593267"/>
              <a:ext cx="245400" cy="2880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35" name="Google Shape;2235;g279a4a6f3d1_0_1479"/>
            <p:cNvSpPr txBox="1"/>
            <p:nvPr/>
          </p:nvSpPr>
          <p:spPr>
            <a:xfrm>
              <a:off x="4257856" y="3725551"/>
              <a:ext cx="1801500" cy="574500"/>
            </a:xfrm>
            <a:prstGeom prst="rect">
              <a:avLst/>
            </a:prstGeom>
            <a:no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rPr b="0" i="0" lang="en-US" sz="2900" u="none" cap="none" strike="noStrike">
                  <a:solidFill>
                    <a:schemeClr val="dk1"/>
                  </a:solidFill>
                  <a:latin typeface="Source Sans Pro"/>
                  <a:ea typeface="Source Sans Pro"/>
                  <a:cs typeface="Source Sans Pro"/>
                  <a:sym typeface="Source Sans Pro"/>
                </a:rPr>
                <a:t>A Z-Cube</a:t>
              </a:r>
              <a:endParaRPr sz="1900">
                <a:solidFill>
                  <a:schemeClr val="dk1"/>
                </a:solidFill>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g279a4a6f3d1_0_1501"/>
          <p:cNvSpPr/>
          <p:nvPr/>
        </p:nvSpPr>
        <p:spPr>
          <a:xfrm>
            <a:off x="3965900" y="2468133"/>
            <a:ext cx="2956200" cy="118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b" bIns="121875" lIns="121875" spcFirstLastPara="1" rIns="121875" wrap="square" tIns="121875">
            <a:noAutofit/>
          </a:bodyPr>
          <a:lstStyle/>
          <a:p>
            <a:pPr indent="0" lvl="0" marL="0" rtl="0" algn="r">
              <a:spcBef>
                <a:spcPts val="0"/>
              </a:spcBef>
              <a:spcAft>
                <a:spcPts val="0"/>
              </a:spcAft>
              <a:buNone/>
            </a:pPr>
            <a:r>
              <a:rPr lang="en-US" sz="700"/>
              <a:t>Z-Cube 1</a:t>
            </a:r>
            <a:endParaRPr sz="400"/>
          </a:p>
        </p:txBody>
      </p:sp>
      <p:sp>
        <p:nvSpPr>
          <p:cNvPr id="2241" name="Google Shape;2241;g279a4a6f3d1_0_1501"/>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is incremental</a:t>
            </a:r>
            <a:endParaRPr/>
          </a:p>
          <a:p>
            <a:pPr indent="0" lvl="0" marL="0" rtl="0" algn="l">
              <a:spcBef>
                <a:spcPts val="0"/>
              </a:spcBef>
              <a:spcAft>
                <a:spcPts val="0"/>
              </a:spcAft>
              <a:buNone/>
            </a:pPr>
            <a:r>
              <a:t/>
            </a:r>
            <a:endParaRPr/>
          </a:p>
        </p:txBody>
      </p:sp>
      <p:sp>
        <p:nvSpPr>
          <p:cNvPr id="2242" name="Google Shape;2242;g279a4a6f3d1_0_1501"/>
          <p:cNvSpPr txBox="1"/>
          <p:nvPr/>
        </p:nvSpPr>
        <p:spPr>
          <a:xfrm>
            <a:off x="1879454" y="1312508"/>
            <a:ext cx="7620000" cy="574500"/>
          </a:xfrm>
          <a:prstGeom prst="rect">
            <a:avLst/>
          </a:prstGeom>
          <a:noFill/>
          <a:ln>
            <a:noFill/>
          </a:ln>
        </p:spPr>
        <p:txBody>
          <a:bodyPr anchorCtr="0" anchor="t" bIns="60925" lIns="121875" spcFirstLastPara="1" rIns="121875" wrap="square" tIns="60925">
            <a:noAutofit/>
          </a:bodyPr>
          <a:lstStyle/>
          <a:p>
            <a:pPr indent="0" lvl="0" marL="0" marR="0" rtl="0" algn="ctr">
              <a:spcBef>
                <a:spcPts val="0"/>
              </a:spcBef>
              <a:spcAft>
                <a:spcPts val="0"/>
              </a:spcAft>
              <a:buNone/>
            </a:pPr>
            <a:r>
              <a:rPr i="0" lang="en-US" sz="2300" u="none" cap="none" strike="noStrike">
                <a:solidFill>
                  <a:schemeClr val="dk1"/>
                </a:solidFill>
                <a:latin typeface="Consolas"/>
                <a:ea typeface="Consolas"/>
                <a:cs typeface="Consolas"/>
                <a:sym typeface="Consolas"/>
              </a:rPr>
              <a:t>OPTIMIZE my_table </a:t>
            </a:r>
            <a:endParaRPr sz="2300">
              <a:solidFill>
                <a:schemeClr val="dk1"/>
              </a:solidFill>
              <a:latin typeface="Consolas"/>
              <a:ea typeface="Consolas"/>
              <a:cs typeface="Consolas"/>
              <a:sym typeface="Consolas"/>
            </a:endParaRPr>
          </a:p>
        </p:txBody>
      </p:sp>
      <p:sp>
        <p:nvSpPr>
          <p:cNvPr id="2243" name="Google Shape;2243;g279a4a6f3d1_0_1501"/>
          <p:cNvSpPr/>
          <p:nvPr/>
        </p:nvSpPr>
        <p:spPr>
          <a:xfrm>
            <a:off x="1270000" y="1905000"/>
            <a:ext cx="355500" cy="3216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44" name="Google Shape;2244;g279a4a6f3d1_0_1501"/>
          <p:cNvSpPr/>
          <p:nvPr/>
        </p:nvSpPr>
        <p:spPr>
          <a:xfrm>
            <a:off x="1270000" y="2667000"/>
            <a:ext cx="237000" cy="2541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45" name="Google Shape;2245;g279a4a6f3d1_0_1501"/>
          <p:cNvSpPr/>
          <p:nvPr/>
        </p:nvSpPr>
        <p:spPr>
          <a:xfrm>
            <a:off x="1270000" y="3429000"/>
            <a:ext cx="609600" cy="5421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46" name="Google Shape;2246;g279a4a6f3d1_0_1501"/>
          <p:cNvSpPr/>
          <p:nvPr/>
        </p:nvSpPr>
        <p:spPr>
          <a:xfrm>
            <a:off x="457200" y="1905000"/>
            <a:ext cx="288000" cy="3216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47" name="Google Shape;2247;g279a4a6f3d1_0_1501"/>
          <p:cNvSpPr/>
          <p:nvPr/>
        </p:nvSpPr>
        <p:spPr>
          <a:xfrm>
            <a:off x="457200" y="2667000"/>
            <a:ext cx="440400" cy="406500"/>
          </a:xfrm>
          <a:prstGeom prst="rect">
            <a:avLst/>
          </a:prstGeom>
          <a:solidFill>
            <a:srgbClr val="48E9ED"/>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48" name="Google Shape;2248;g279a4a6f3d1_0_1501"/>
          <p:cNvSpPr/>
          <p:nvPr/>
        </p:nvSpPr>
        <p:spPr>
          <a:xfrm>
            <a:off x="457200" y="3429000"/>
            <a:ext cx="440400" cy="406500"/>
          </a:xfrm>
          <a:prstGeom prst="rect">
            <a:avLst/>
          </a:prstGeom>
          <a:solidFill>
            <a:srgbClr val="48E9ED"/>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49" name="Google Shape;2249;g279a4a6f3d1_0_1501"/>
          <p:cNvSpPr/>
          <p:nvPr/>
        </p:nvSpPr>
        <p:spPr>
          <a:xfrm>
            <a:off x="2082800" y="1905000"/>
            <a:ext cx="186300" cy="1692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50" name="Google Shape;2250;g279a4a6f3d1_0_1501"/>
          <p:cNvSpPr/>
          <p:nvPr/>
        </p:nvSpPr>
        <p:spPr>
          <a:xfrm>
            <a:off x="2082800" y="2667000"/>
            <a:ext cx="3555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51" name="Google Shape;2251;g279a4a6f3d1_0_1501"/>
          <p:cNvSpPr/>
          <p:nvPr/>
        </p:nvSpPr>
        <p:spPr>
          <a:xfrm>
            <a:off x="2082800" y="3429000"/>
            <a:ext cx="186300" cy="2199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52" name="Google Shape;2252;g279a4a6f3d1_0_1501"/>
          <p:cNvSpPr/>
          <p:nvPr/>
        </p:nvSpPr>
        <p:spPr>
          <a:xfrm>
            <a:off x="3014133" y="2667000"/>
            <a:ext cx="652200" cy="355500"/>
          </a:xfrm>
          <a:prstGeom prst="rightArrow">
            <a:avLst>
              <a:gd fmla="val 50000" name="adj1"/>
              <a:gd fmla="val 50000" name="adj2"/>
            </a:avLst>
          </a:prstGeom>
          <a:solidFill>
            <a:srgbClr val="1EA3B5"/>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53" name="Google Shape;2253;g279a4a6f3d1_0_1501"/>
          <p:cNvSpPr/>
          <p:nvPr/>
        </p:nvSpPr>
        <p:spPr>
          <a:xfrm>
            <a:off x="4241936" y="2560574"/>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54" name="Google Shape;2254;g279a4a6f3d1_0_1501"/>
          <p:cNvSpPr/>
          <p:nvPr/>
        </p:nvSpPr>
        <p:spPr>
          <a:xfrm>
            <a:off x="7107767" y="2599267"/>
            <a:ext cx="1083600" cy="406500"/>
          </a:xfrm>
          <a:prstGeom prst="rightArrow">
            <a:avLst>
              <a:gd fmla="val 50000" name="adj1"/>
              <a:gd fmla="val 50000" name="adj2"/>
            </a:avLst>
          </a:prstGeom>
          <a:solidFill>
            <a:srgbClr val="1EA3B5"/>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55" name="Google Shape;2255;g279a4a6f3d1_0_1501"/>
          <p:cNvSpPr txBox="1"/>
          <p:nvPr/>
        </p:nvSpPr>
        <p:spPr>
          <a:xfrm>
            <a:off x="4471849" y="3731551"/>
            <a:ext cx="1802100" cy="574500"/>
          </a:xfrm>
          <a:prstGeom prst="rect">
            <a:avLst/>
          </a:prstGeom>
          <a:no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rPr b="0" i="0" lang="en-US" sz="2900" u="none" cap="none" strike="noStrike">
                <a:solidFill>
                  <a:schemeClr val="dk1"/>
                </a:solidFill>
                <a:latin typeface="Source Sans Pro"/>
                <a:ea typeface="Source Sans Pro"/>
                <a:cs typeface="Source Sans Pro"/>
                <a:sym typeface="Source Sans Pro"/>
              </a:rPr>
              <a:t>A Z-Cube</a:t>
            </a:r>
            <a:endParaRPr sz="1900">
              <a:solidFill>
                <a:schemeClr val="dk1"/>
              </a:solidFill>
            </a:endParaRPr>
          </a:p>
        </p:txBody>
      </p:sp>
      <p:sp>
        <p:nvSpPr>
          <p:cNvPr id="2256" name="Google Shape;2256;g279a4a6f3d1_0_1501"/>
          <p:cNvSpPr/>
          <p:nvPr/>
        </p:nvSpPr>
        <p:spPr>
          <a:xfrm>
            <a:off x="8602133" y="3755576"/>
            <a:ext cx="237000" cy="254100"/>
          </a:xfrm>
          <a:prstGeom prst="rect">
            <a:avLst/>
          </a:prstGeom>
          <a:solidFill>
            <a:srgbClr val="FFFF0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57" name="Google Shape;2257;g279a4a6f3d1_0_1501"/>
          <p:cNvSpPr/>
          <p:nvPr/>
        </p:nvSpPr>
        <p:spPr>
          <a:xfrm>
            <a:off x="9000067" y="3823309"/>
            <a:ext cx="186300" cy="169200"/>
          </a:xfrm>
          <a:prstGeom prst="rect">
            <a:avLst/>
          </a:prstGeom>
          <a:solidFill>
            <a:srgbClr val="FFFF0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58" name="Google Shape;2258;g279a4a6f3d1_0_1501"/>
          <p:cNvSpPr/>
          <p:nvPr/>
        </p:nvSpPr>
        <p:spPr>
          <a:xfrm>
            <a:off x="9389533" y="3874109"/>
            <a:ext cx="186300" cy="169200"/>
          </a:xfrm>
          <a:prstGeom prst="rect">
            <a:avLst/>
          </a:prstGeom>
          <a:solidFill>
            <a:srgbClr val="FFFF0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59" name="Google Shape;2259;g279a4a6f3d1_0_1501"/>
          <p:cNvSpPr/>
          <p:nvPr/>
        </p:nvSpPr>
        <p:spPr>
          <a:xfrm>
            <a:off x="9736667" y="3840243"/>
            <a:ext cx="186300" cy="169200"/>
          </a:xfrm>
          <a:prstGeom prst="rect">
            <a:avLst/>
          </a:prstGeom>
          <a:solidFill>
            <a:srgbClr val="FFFF00"/>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60" name="Google Shape;2260;g279a4a6f3d1_0_1501"/>
          <p:cNvSpPr txBox="1"/>
          <p:nvPr/>
        </p:nvSpPr>
        <p:spPr>
          <a:xfrm>
            <a:off x="7433867" y="3740300"/>
            <a:ext cx="1083600" cy="335100"/>
          </a:xfrm>
          <a:prstGeom prst="rect">
            <a:avLst/>
          </a:prstGeom>
          <a:no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rPr b="0" i="0" lang="en-US" sz="1600" u="none" cap="none" strike="noStrike">
                <a:solidFill>
                  <a:schemeClr val="dk1"/>
                </a:solidFill>
                <a:latin typeface="Source Sans Pro"/>
                <a:ea typeface="Source Sans Pro"/>
                <a:cs typeface="Source Sans Pro"/>
                <a:sym typeface="Source Sans Pro"/>
              </a:rPr>
              <a:t>New data</a:t>
            </a:r>
            <a:endParaRPr sz="1600">
              <a:solidFill>
                <a:schemeClr val="dk1"/>
              </a:solidFill>
            </a:endParaRPr>
          </a:p>
        </p:txBody>
      </p:sp>
      <p:sp>
        <p:nvSpPr>
          <p:cNvPr id="2261" name="Google Shape;2261;g279a4a6f3d1_0_1501"/>
          <p:cNvSpPr/>
          <p:nvPr/>
        </p:nvSpPr>
        <p:spPr>
          <a:xfrm>
            <a:off x="1147361" y="4812018"/>
            <a:ext cx="1083600" cy="406500"/>
          </a:xfrm>
          <a:prstGeom prst="rightArrow">
            <a:avLst>
              <a:gd fmla="val 50000" name="adj1"/>
              <a:gd fmla="val 50000" name="adj2"/>
            </a:avLst>
          </a:prstGeom>
          <a:solidFill>
            <a:srgbClr val="1EA3B5"/>
          </a:solidFill>
          <a:ln cap="flat" cmpd="sng" w="9525">
            <a:solidFill>
              <a:srgbClr val="19A1B3"/>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62" name="Google Shape;2262;g279a4a6f3d1_0_1501"/>
          <p:cNvSpPr txBox="1"/>
          <p:nvPr/>
        </p:nvSpPr>
        <p:spPr>
          <a:xfrm>
            <a:off x="5533151" y="4388685"/>
            <a:ext cx="5511600" cy="1026000"/>
          </a:xfrm>
          <a:prstGeom prst="rect">
            <a:avLst/>
          </a:prstGeom>
          <a:noFill/>
          <a:ln>
            <a:noFill/>
          </a:ln>
        </p:spPr>
        <p:txBody>
          <a:bodyPr anchorCtr="0" anchor="t" bIns="60925" lIns="121875" spcFirstLastPara="1" rIns="121875" wrap="square" tIns="60925">
            <a:noAutofit/>
          </a:bodyPr>
          <a:lstStyle/>
          <a:p>
            <a:pPr indent="0" lvl="0" marL="0" marR="0" rtl="0" algn="l">
              <a:spcBef>
                <a:spcPts val="0"/>
              </a:spcBef>
              <a:spcAft>
                <a:spcPts val="0"/>
              </a:spcAft>
              <a:buNone/>
            </a:pPr>
            <a:r>
              <a:rPr b="0" i="0" lang="en-US" sz="2900" u="none" cap="none" strike="noStrike">
                <a:solidFill>
                  <a:schemeClr val="dk1"/>
                </a:solidFill>
                <a:latin typeface="Source Sans Pro"/>
                <a:ea typeface="Source Sans Pro"/>
                <a:cs typeface="Source Sans Pro"/>
                <a:sym typeface="Source Sans Pro"/>
              </a:rPr>
              <a:t>Incorporate new data into existing Z-cubes if cubes &lt; 1</a:t>
            </a:r>
            <a:r>
              <a:rPr lang="en-US" sz="2900">
                <a:solidFill>
                  <a:schemeClr val="dk1"/>
                </a:solidFill>
                <a:latin typeface="Source Sans Pro"/>
                <a:ea typeface="Source Sans Pro"/>
                <a:cs typeface="Source Sans Pro"/>
                <a:sym typeface="Source Sans Pro"/>
              </a:rPr>
              <a:t>5</a:t>
            </a:r>
            <a:r>
              <a:rPr b="0" i="0" lang="en-US" sz="2900" u="none" cap="none" strike="noStrike">
                <a:solidFill>
                  <a:schemeClr val="dk1"/>
                </a:solidFill>
                <a:latin typeface="Source Sans Pro"/>
                <a:ea typeface="Source Sans Pro"/>
                <a:cs typeface="Source Sans Pro"/>
                <a:sym typeface="Source Sans Pro"/>
              </a:rPr>
              <a:t>0 GB</a:t>
            </a:r>
            <a:endParaRPr b="0" i="0" sz="2900" u="none" cap="none" strike="noStrike">
              <a:solidFill>
                <a:schemeClr val="dk1"/>
              </a:solidFill>
              <a:latin typeface="Source Sans Pro"/>
              <a:ea typeface="Source Sans Pro"/>
              <a:cs typeface="Source Sans Pro"/>
              <a:sym typeface="Source Sans Pro"/>
            </a:endParaRPr>
          </a:p>
        </p:txBody>
      </p:sp>
      <p:sp>
        <p:nvSpPr>
          <p:cNvPr id="2263" name="Google Shape;2263;g279a4a6f3d1_0_1501"/>
          <p:cNvSpPr/>
          <p:nvPr/>
        </p:nvSpPr>
        <p:spPr>
          <a:xfrm>
            <a:off x="5597238" y="256057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64" name="Google Shape;2264;g279a4a6f3d1_0_1501"/>
          <p:cNvSpPr/>
          <p:nvPr/>
        </p:nvSpPr>
        <p:spPr>
          <a:xfrm>
            <a:off x="4241936" y="3119151"/>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65" name="Google Shape;2265;g279a4a6f3d1_0_1501"/>
          <p:cNvSpPr/>
          <p:nvPr/>
        </p:nvSpPr>
        <p:spPr>
          <a:xfrm>
            <a:off x="4932209" y="256057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66" name="Google Shape;2266;g279a4a6f3d1_0_1501"/>
          <p:cNvSpPr/>
          <p:nvPr/>
        </p:nvSpPr>
        <p:spPr>
          <a:xfrm>
            <a:off x="4932209" y="310362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67" name="Google Shape;2267;g279a4a6f3d1_0_1501"/>
          <p:cNvSpPr/>
          <p:nvPr/>
        </p:nvSpPr>
        <p:spPr>
          <a:xfrm>
            <a:off x="5702401" y="3205175"/>
            <a:ext cx="304800" cy="2943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68" name="Google Shape;2268;g279a4a6f3d1_0_1501"/>
          <p:cNvSpPr/>
          <p:nvPr/>
        </p:nvSpPr>
        <p:spPr>
          <a:xfrm>
            <a:off x="8376903" y="2468133"/>
            <a:ext cx="2956200" cy="118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b" bIns="121875" lIns="121875" spcFirstLastPara="1" rIns="121875" wrap="square" tIns="121875">
            <a:noAutofit/>
          </a:bodyPr>
          <a:lstStyle/>
          <a:p>
            <a:pPr indent="0" lvl="0" marL="0" rtl="0" algn="r">
              <a:spcBef>
                <a:spcPts val="0"/>
              </a:spcBef>
              <a:spcAft>
                <a:spcPts val="0"/>
              </a:spcAft>
              <a:buNone/>
            </a:pPr>
            <a:r>
              <a:rPr lang="en-US" sz="700"/>
              <a:t>Z-Cube 1</a:t>
            </a:r>
            <a:endParaRPr sz="400"/>
          </a:p>
        </p:txBody>
      </p:sp>
      <p:sp>
        <p:nvSpPr>
          <p:cNvPr id="2269" name="Google Shape;2269;g279a4a6f3d1_0_1501"/>
          <p:cNvSpPr/>
          <p:nvPr/>
        </p:nvSpPr>
        <p:spPr>
          <a:xfrm>
            <a:off x="8652939" y="2560574"/>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70" name="Google Shape;2270;g279a4a6f3d1_0_1501"/>
          <p:cNvSpPr/>
          <p:nvPr/>
        </p:nvSpPr>
        <p:spPr>
          <a:xfrm>
            <a:off x="10008241" y="256057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71" name="Google Shape;2271;g279a4a6f3d1_0_1501"/>
          <p:cNvSpPr/>
          <p:nvPr/>
        </p:nvSpPr>
        <p:spPr>
          <a:xfrm>
            <a:off x="8652939" y="3119151"/>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72" name="Google Shape;2272;g279a4a6f3d1_0_1501"/>
          <p:cNvSpPr/>
          <p:nvPr/>
        </p:nvSpPr>
        <p:spPr>
          <a:xfrm>
            <a:off x="9343212" y="256057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73" name="Google Shape;2273;g279a4a6f3d1_0_1501"/>
          <p:cNvSpPr/>
          <p:nvPr/>
        </p:nvSpPr>
        <p:spPr>
          <a:xfrm>
            <a:off x="9343212" y="310362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74" name="Google Shape;2274;g279a4a6f3d1_0_1501"/>
          <p:cNvSpPr/>
          <p:nvPr/>
        </p:nvSpPr>
        <p:spPr>
          <a:xfrm>
            <a:off x="10113405" y="3205175"/>
            <a:ext cx="304800" cy="2943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75" name="Google Shape;2275;g279a4a6f3d1_0_1501"/>
          <p:cNvSpPr/>
          <p:nvPr/>
        </p:nvSpPr>
        <p:spPr>
          <a:xfrm>
            <a:off x="2468150" y="4424883"/>
            <a:ext cx="2956200" cy="118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b" bIns="121875" lIns="121875" spcFirstLastPara="1" rIns="121875" wrap="square" tIns="121875">
            <a:noAutofit/>
          </a:bodyPr>
          <a:lstStyle/>
          <a:p>
            <a:pPr indent="0" lvl="0" marL="0" rtl="0" algn="r">
              <a:spcBef>
                <a:spcPts val="0"/>
              </a:spcBef>
              <a:spcAft>
                <a:spcPts val="0"/>
              </a:spcAft>
              <a:buNone/>
            </a:pPr>
            <a:r>
              <a:rPr lang="en-US" sz="700"/>
              <a:t>Z-Cube 1</a:t>
            </a:r>
            <a:endParaRPr sz="400"/>
          </a:p>
        </p:txBody>
      </p:sp>
      <p:sp>
        <p:nvSpPr>
          <p:cNvPr id="2276" name="Google Shape;2276;g279a4a6f3d1_0_1501"/>
          <p:cNvSpPr/>
          <p:nvPr/>
        </p:nvSpPr>
        <p:spPr>
          <a:xfrm>
            <a:off x="2744186" y="4517324"/>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77" name="Google Shape;2277;g279a4a6f3d1_0_1501"/>
          <p:cNvSpPr/>
          <p:nvPr/>
        </p:nvSpPr>
        <p:spPr>
          <a:xfrm>
            <a:off x="4099488" y="451732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78" name="Google Shape;2278;g279a4a6f3d1_0_1501"/>
          <p:cNvSpPr/>
          <p:nvPr/>
        </p:nvSpPr>
        <p:spPr>
          <a:xfrm>
            <a:off x="2744186" y="5075901"/>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79" name="Google Shape;2279;g279a4a6f3d1_0_1501"/>
          <p:cNvSpPr/>
          <p:nvPr/>
        </p:nvSpPr>
        <p:spPr>
          <a:xfrm>
            <a:off x="3434459" y="451732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80" name="Google Shape;2280;g279a4a6f3d1_0_1501"/>
          <p:cNvSpPr/>
          <p:nvPr/>
        </p:nvSpPr>
        <p:spPr>
          <a:xfrm>
            <a:off x="3434459" y="506037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81" name="Google Shape;2281;g279a4a6f3d1_0_1501"/>
          <p:cNvSpPr/>
          <p:nvPr/>
        </p:nvSpPr>
        <p:spPr>
          <a:xfrm>
            <a:off x="4105211" y="506037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sp>
        <p:nvSpPr>
          <p:cNvPr id="2286" name="Google Shape;2286;g279a4a6f3d1_0_1546"/>
          <p:cNvSpPr/>
          <p:nvPr/>
        </p:nvSpPr>
        <p:spPr>
          <a:xfrm>
            <a:off x="551846" y="1616608"/>
            <a:ext cx="2956200" cy="118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b" bIns="121875" lIns="121875" spcFirstLastPara="1" rIns="121875" wrap="square" tIns="121875">
            <a:noAutofit/>
          </a:bodyPr>
          <a:lstStyle/>
          <a:p>
            <a:pPr indent="0" lvl="0" marL="0" rtl="0" algn="r">
              <a:spcBef>
                <a:spcPts val="0"/>
              </a:spcBef>
              <a:spcAft>
                <a:spcPts val="0"/>
              </a:spcAft>
              <a:buNone/>
            </a:pPr>
            <a:r>
              <a:rPr lang="en-US" sz="700"/>
              <a:t>Z-Cube 1</a:t>
            </a:r>
            <a:endParaRPr sz="400"/>
          </a:p>
        </p:txBody>
      </p:sp>
      <p:sp>
        <p:nvSpPr>
          <p:cNvPr id="2287" name="Google Shape;2287;g279a4a6f3d1_0_1546"/>
          <p:cNvSpPr/>
          <p:nvPr/>
        </p:nvSpPr>
        <p:spPr>
          <a:xfrm>
            <a:off x="827882" y="1709049"/>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88" name="Google Shape;2288;g279a4a6f3d1_0_1546"/>
          <p:cNvSpPr/>
          <p:nvPr/>
        </p:nvSpPr>
        <p:spPr>
          <a:xfrm>
            <a:off x="2183183" y="1709051"/>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89" name="Google Shape;2289;g279a4a6f3d1_0_1546"/>
          <p:cNvSpPr/>
          <p:nvPr/>
        </p:nvSpPr>
        <p:spPr>
          <a:xfrm>
            <a:off x="827882" y="2256474"/>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90" name="Google Shape;2290;g279a4a6f3d1_0_1546"/>
          <p:cNvSpPr/>
          <p:nvPr/>
        </p:nvSpPr>
        <p:spPr>
          <a:xfrm>
            <a:off x="1518155" y="1709051"/>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91" name="Google Shape;2291;g279a4a6f3d1_0_1546"/>
          <p:cNvSpPr/>
          <p:nvPr/>
        </p:nvSpPr>
        <p:spPr>
          <a:xfrm>
            <a:off x="1518155" y="2252101"/>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92" name="Google Shape;2292;g279a4a6f3d1_0_1546"/>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Tables can have many ZCubes</a:t>
            </a:r>
            <a:endParaRPr/>
          </a:p>
        </p:txBody>
      </p:sp>
      <p:sp>
        <p:nvSpPr>
          <p:cNvPr id="2293" name="Google Shape;2293;g279a4a6f3d1_0_1546"/>
          <p:cNvSpPr txBox="1"/>
          <p:nvPr>
            <p:ph idx="2" type="body"/>
          </p:nvPr>
        </p:nvSpPr>
        <p:spPr>
          <a:xfrm>
            <a:off x="3889523" y="1988825"/>
            <a:ext cx="7534500" cy="4149900"/>
          </a:xfrm>
          <a:prstGeom prst="rect">
            <a:avLst/>
          </a:prstGeom>
        </p:spPr>
        <p:txBody>
          <a:bodyPr anchorCtr="0" anchor="t" bIns="0" lIns="0" spcFirstLastPara="1" rIns="0" wrap="square" tIns="0">
            <a:noAutofit/>
          </a:bodyPr>
          <a:lstStyle/>
          <a:p>
            <a:pPr indent="-457200" lvl="0" marL="609600" rtl="0" algn="l">
              <a:spcBef>
                <a:spcPts val="1100"/>
              </a:spcBef>
              <a:spcAft>
                <a:spcPts val="0"/>
              </a:spcAft>
              <a:buSzPts val="2400"/>
              <a:buChar char="●"/>
            </a:pPr>
            <a:r>
              <a:rPr lang="en-US"/>
              <a:t>When we get to 150gb, we start a new ZCube to minimize write amplification on Zorder</a:t>
            </a:r>
            <a:endParaRPr/>
          </a:p>
          <a:p>
            <a:pPr indent="-457200" lvl="0" marL="609600" rtl="0" algn="l">
              <a:spcBef>
                <a:spcPts val="1100"/>
              </a:spcBef>
              <a:spcAft>
                <a:spcPts val="0"/>
              </a:spcAft>
              <a:buSzPts val="2400"/>
              <a:buChar char="●"/>
            </a:pPr>
            <a:r>
              <a:rPr lang="en-US"/>
              <a:t>When data is removed from ZCube, possibly due to DML, once the ZCube reaches a threshold its eligible for more data to be added to it</a:t>
            </a:r>
            <a:endParaRPr/>
          </a:p>
          <a:p>
            <a:pPr indent="0" lvl="0" marL="241300" rtl="0" algn="l">
              <a:spcBef>
                <a:spcPts val="1100"/>
              </a:spcBef>
              <a:spcAft>
                <a:spcPts val="0"/>
              </a:spcAft>
              <a:buNone/>
            </a:pPr>
            <a:r>
              <a:t/>
            </a:r>
            <a:endParaRPr/>
          </a:p>
        </p:txBody>
      </p:sp>
      <p:sp>
        <p:nvSpPr>
          <p:cNvPr id="2294" name="Google Shape;2294;g279a4a6f3d1_0_1546"/>
          <p:cNvSpPr/>
          <p:nvPr/>
        </p:nvSpPr>
        <p:spPr>
          <a:xfrm>
            <a:off x="551846" y="3294908"/>
            <a:ext cx="2956200" cy="118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b" bIns="121875" lIns="121875" spcFirstLastPara="1" rIns="121875" wrap="square" tIns="121875">
            <a:noAutofit/>
          </a:bodyPr>
          <a:lstStyle/>
          <a:p>
            <a:pPr indent="0" lvl="0" marL="0" rtl="0" algn="r">
              <a:spcBef>
                <a:spcPts val="0"/>
              </a:spcBef>
              <a:spcAft>
                <a:spcPts val="0"/>
              </a:spcAft>
              <a:buNone/>
            </a:pPr>
            <a:r>
              <a:rPr lang="en-US" sz="700"/>
              <a:t>Z-Cube 2</a:t>
            </a:r>
            <a:endParaRPr sz="400"/>
          </a:p>
        </p:txBody>
      </p:sp>
      <p:sp>
        <p:nvSpPr>
          <p:cNvPr id="2295" name="Google Shape;2295;g279a4a6f3d1_0_1546"/>
          <p:cNvSpPr/>
          <p:nvPr/>
        </p:nvSpPr>
        <p:spPr>
          <a:xfrm>
            <a:off x="827882" y="3387349"/>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96" name="Google Shape;2296;g279a4a6f3d1_0_1546"/>
          <p:cNvSpPr/>
          <p:nvPr/>
        </p:nvSpPr>
        <p:spPr>
          <a:xfrm>
            <a:off x="2183183" y="3387351"/>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97" name="Google Shape;2297;g279a4a6f3d1_0_1546"/>
          <p:cNvSpPr/>
          <p:nvPr/>
        </p:nvSpPr>
        <p:spPr>
          <a:xfrm>
            <a:off x="827882" y="394592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98" name="Google Shape;2298;g279a4a6f3d1_0_1546"/>
          <p:cNvSpPr/>
          <p:nvPr/>
        </p:nvSpPr>
        <p:spPr>
          <a:xfrm>
            <a:off x="1518155" y="3387351"/>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299" name="Google Shape;2299;g279a4a6f3d1_0_1546"/>
          <p:cNvSpPr/>
          <p:nvPr/>
        </p:nvSpPr>
        <p:spPr>
          <a:xfrm>
            <a:off x="1518155" y="3930401"/>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300" name="Google Shape;2300;g279a4a6f3d1_0_1546"/>
          <p:cNvSpPr/>
          <p:nvPr/>
        </p:nvSpPr>
        <p:spPr>
          <a:xfrm>
            <a:off x="2288347" y="4031950"/>
            <a:ext cx="304800" cy="2943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301" name="Google Shape;2301;g279a4a6f3d1_0_1546"/>
          <p:cNvSpPr/>
          <p:nvPr/>
        </p:nvSpPr>
        <p:spPr>
          <a:xfrm>
            <a:off x="551846" y="4973208"/>
            <a:ext cx="2956200" cy="1180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b" bIns="121875" lIns="121875" spcFirstLastPara="1" rIns="121875" wrap="square" tIns="121875">
            <a:noAutofit/>
          </a:bodyPr>
          <a:lstStyle/>
          <a:p>
            <a:pPr indent="0" lvl="0" marL="0" rtl="0" algn="r">
              <a:spcBef>
                <a:spcPts val="0"/>
              </a:spcBef>
              <a:spcAft>
                <a:spcPts val="0"/>
              </a:spcAft>
              <a:buNone/>
            </a:pPr>
            <a:r>
              <a:rPr lang="en-US" sz="700"/>
              <a:t>Z-Cube 3</a:t>
            </a:r>
            <a:endParaRPr sz="400"/>
          </a:p>
        </p:txBody>
      </p:sp>
      <p:sp>
        <p:nvSpPr>
          <p:cNvPr id="2302" name="Google Shape;2302;g279a4a6f3d1_0_1546"/>
          <p:cNvSpPr/>
          <p:nvPr/>
        </p:nvSpPr>
        <p:spPr>
          <a:xfrm>
            <a:off x="827882" y="5065649"/>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303" name="Google Shape;2303;g279a4a6f3d1_0_1546"/>
          <p:cNvSpPr/>
          <p:nvPr/>
        </p:nvSpPr>
        <p:spPr>
          <a:xfrm>
            <a:off x="2183183" y="5065651"/>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304" name="Google Shape;2304;g279a4a6f3d1_0_1546"/>
          <p:cNvSpPr/>
          <p:nvPr/>
        </p:nvSpPr>
        <p:spPr>
          <a:xfrm>
            <a:off x="827882" y="562422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305" name="Google Shape;2305;g279a4a6f3d1_0_1546"/>
          <p:cNvSpPr/>
          <p:nvPr/>
        </p:nvSpPr>
        <p:spPr>
          <a:xfrm>
            <a:off x="1518155" y="5065651"/>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2306" name="Google Shape;2306;g279a4a6f3d1_0_1546"/>
          <p:cNvSpPr/>
          <p:nvPr/>
        </p:nvSpPr>
        <p:spPr>
          <a:xfrm>
            <a:off x="2186132" y="2255396"/>
            <a:ext cx="515100" cy="497400"/>
          </a:xfrm>
          <a:prstGeom prst="rect">
            <a:avLst/>
          </a:prstGeom>
          <a:solidFill>
            <a:schemeClr val="accent2"/>
          </a:solidFill>
          <a:ln cap="flat" cmpd="sng" w="9525">
            <a:solidFill>
              <a:srgbClr val="0070C0"/>
            </a:solidFill>
            <a:prstDash val="solid"/>
            <a:round/>
            <a:headEnd len="sm" w="sm" type="none"/>
            <a:tailEnd len="sm" w="sm" type="none"/>
          </a:ln>
        </p:spPr>
        <p:txBody>
          <a:bodyPr anchorCtr="0" anchor="ctr" bIns="60925" lIns="121875" spcFirstLastPara="1" rIns="121875"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g279a4a6f3d1_0_1570"/>
          <p:cNvSpPr txBox="1"/>
          <p:nvPr>
            <p:ph type="title"/>
          </p:nvPr>
        </p:nvSpPr>
        <p:spPr>
          <a:xfrm>
            <a:off x="539765" y="3350675"/>
            <a:ext cx="50619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US">
                <a:latin typeface="DM Sans"/>
                <a:ea typeface="DM Sans"/>
                <a:cs typeface="DM Sans"/>
                <a:sym typeface="DM Sans"/>
              </a:rPr>
              <a:t>POP QUIZ</a:t>
            </a:r>
            <a:endParaRPr b="1">
              <a:latin typeface="DM Sans"/>
              <a:ea typeface="DM Sans"/>
              <a:cs typeface="DM Sans"/>
              <a:sym typeface="DM Sans"/>
            </a:endParaRPr>
          </a:p>
        </p:txBody>
      </p:sp>
      <p:sp>
        <p:nvSpPr>
          <p:cNvPr id="2312" name="Google Shape;2312;g279a4a6f3d1_0_1570"/>
          <p:cNvSpPr txBox="1"/>
          <p:nvPr>
            <p:ph idx="12" type="sldNum"/>
          </p:nvPr>
        </p:nvSpPr>
        <p:spPr>
          <a:xfrm>
            <a:off x="11103338" y="6473300"/>
            <a:ext cx="324300" cy="18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313" name="Google Shape;2313;g279a4a6f3d1_0_1570"/>
          <p:cNvPicPr preferRelativeResize="0"/>
          <p:nvPr/>
        </p:nvPicPr>
        <p:blipFill>
          <a:blip r:embed="rId3">
            <a:alphaModFix/>
          </a:blip>
          <a:stretch>
            <a:fillRect/>
          </a:stretch>
        </p:blipFill>
        <p:spPr>
          <a:xfrm>
            <a:off x="5754170" y="152400"/>
            <a:ext cx="6168500" cy="6168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17" name="Shape 2317"/>
        <p:cNvGrpSpPr/>
        <p:nvPr/>
      </p:nvGrpSpPr>
      <p:grpSpPr>
        <a:xfrm>
          <a:off x="0" y="0"/>
          <a:ext cx="0" cy="0"/>
          <a:chOff x="0" y="0"/>
          <a:chExt cx="0" cy="0"/>
        </a:xfrm>
      </p:grpSpPr>
      <p:sp>
        <p:nvSpPr>
          <p:cNvPr id="2318" name="Google Shape;2318;g279a4a6f3d1_0_1576"/>
          <p:cNvSpPr txBox="1"/>
          <p:nvPr>
            <p:ph type="title"/>
          </p:nvPr>
        </p:nvSpPr>
        <p:spPr>
          <a:xfrm>
            <a:off x="539765" y="3350675"/>
            <a:ext cx="50619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b="1" lang="en-US">
                <a:latin typeface="DM Sans"/>
                <a:ea typeface="DM Sans"/>
                <a:cs typeface="DM Sans"/>
                <a:sym typeface="DM Sans"/>
              </a:rPr>
              <a:t>POP QUIZ</a:t>
            </a:r>
            <a:endParaRPr b="1">
              <a:latin typeface="DM Sans"/>
              <a:ea typeface="DM Sans"/>
              <a:cs typeface="DM Sans"/>
              <a:sym typeface="DM Sans"/>
            </a:endParaRPr>
          </a:p>
        </p:txBody>
      </p:sp>
      <p:sp>
        <p:nvSpPr>
          <p:cNvPr id="2319" name="Google Shape;2319;g279a4a6f3d1_0_1576"/>
          <p:cNvSpPr txBox="1"/>
          <p:nvPr>
            <p:ph idx="12" type="sldNum"/>
          </p:nvPr>
        </p:nvSpPr>
        <p:spPr>
          <a:xfrm>
            <a:off x="11103338" y="6473300"/>
            <a:ext cx="324300" cy="18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2320" name="Google Shape;2320;g279a4a6f3d1_0_1576"/>
          <p:cNvPicPr preferRelativeResize="0"/>
          <p:nvPr/>
        </p:nvPicPr>
        <p:blipFill>
          <a:blip r:embed="rId3">
            <a:alphaModFix/>
          </a:blip>
          <a:stretch>
            <a:fillRect/>
          </a:stretch>
        </p:blipFill>
        <p:spPr>
          <a:xfrm>
            <a:off x="7425783" y="1449250"/>
            <a:ext cx="4465274" cy="4150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g279a4a6f3d1_0_329"/>
          <p:cNvSpPr txBox="1"/>
          <p:nvPr>
            <p:ph type="title"/>
          </p:nvPr>
        </p:nvSpPr>
        <p:spPr>
          <a:xfrm>
            <a:off x="516308" y="195206"/>
            <a:ext cx="15147600" cy="101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extLst>
                  <a:ext uri="http://customooxmlschemas.google.com/">
                    <go:slidesCustomData xmlns:go="http://customooxmlschemas.google.com/" textRoundtripDataId="2"/>
                  </a:ext>
                </a:extLst>
              </a:rPr>
              <a:t>Community</a:t>
            </a:r>
            <a:endParaRPr/>
          </a:p>
        </p:txBody>
      </p:sp>
      <p:sp>
        <p:nvSpPr>
          <p:cNvPr id="1001" name="Google Shape;1001;g279a4a6f3d1_0_329"/>
          <p:cNvSpPr txBox="1"/>
          <p:nvPr>
            <p:ph idx="1" type="body"/>
          </p:nvPr>
        </p:nvSpPr>
        <p:spPr>
          <a:xfrm>
            <a:off x="415600" y="1536633"/>
            <a:ext cx="5388600" cy="5243100"/>
          </a:xfrm>
          <a:prstGeom prst="rect">
            <a:avLst/>
          </a:prstGeom>
        </p:spPr>
        <p:txBody>
          <a:bodyPr anchorCtr="0" anchor="t" bIns="45700" lIns="91425" spcFirstLastPara="1" rIns="91425" wrap="square" tIns="45700">
            <a:noAutofit/>
          </a:bodyPr>
          <a:lstStyle/>
          <a:p>
            <a:pPr indent="-387350" lvl="0" marL="609600" rtl="0" algn="l">
              <a:spcBef>
                <a:spcPts val="0"/>
              </a:spcBef>
              <a:spcAft>
                <a:spcPts val="0"/>
              </a:spcAft>
              <a:buClr>
                <a:schemeClr val="lt1"/>
              </a:buClr>
              <a:buSzPts val="1300"/>
              <a:buChar char="●"/>
            </a:pPr>
            <a:r>
              <a:rPr lang="en-US"/>
              <a:t>11+ repos in the project</a:t>
            </a:r>
            <a:endParaRPr/>
          </a:p>
          <a:p>
            <a:pPr indent="-393700" lvl="1" marL="1219200" rtl="0" algn="l">
              <a:spcBef>
                <a:spcPts val="0"/>
              </a:spcBef>
              <a:spcAft>
                <a:spcPts val="0"/>
              </a:spcAft>
              <a:buClr>
                <a:schemeClr val="lt1"/>
              </a:buClr>
              <a:buSzPts val="1400"/>
              <a:buChar char="○"/>
            </a:pPr>
            <a:r>
              <a:rPr lang="en-US"/>
              <a:t>production and incubator projects</a:t>
            </a:r>
            <a:endParaRPr/>
          </a:p>
          <a:p>
            <a:pPr indent="-387350" lvl="0" marL="609600" rtl="0" algn="l">
              <a:spcBef>
                <a:spcPts val="0"/>
              </a:spcBef>
              <a:spcAft>
                <a:spcPts val="0"/>
              </a:spcAft>
              <a:buClr>
                <a:schemeClr val="lt1"/>
              </a:buClr>
              <a:buSzPts val="1300"/>
              <a:buChar char="●"/>
            </a:pPr>
            <a:r>
              <a:rPr lang="en-US"/>
              <a:t>&gt; 50 releases</a:t>
            </a:r>
            <a:endParaRPr/>
          </a:p>
          <a:p>
            <a:pPr indent="-393700" lvl="1" marL="1219200" rtl="0" algn="l">
              <a:spcBef>
                <a:spcPts val="0"/>
              </a:spcBef>
              <a:spcAft>
                <a:spcPts val="0"/>
              </a:spcAft>
              <a:buClr>
                <a:schemeClr val="lt1"/>
              </a:buClr>
              <a:buSzPts val="1400"/>
              <a:buChar char="○"/>
            </a:pPr>
            <a:r>
              <a:rPr lang="en-US"/>
              <a:t>Latest: Delta 3.2, Delta Rust 0.17</a:t>
            </a:r>
            <a:endParaRPr/>
          </a:p>
          <a:p>
            <a:pPr indent="-387350" lvl="0" marL="609600" rtl="0" algn="l">
              <a:spcBef>
                <a:spcPts val="0"/>
              </a:spcBef>
              <a:spcAft>
                <a:spcPts val="0"/>
              </a:spcAft>
              <a:buClr>
                <a:schemeClr val="lt1"/>
              </a:buClr>
              <a:buSzPts val="1300"/>
              <a:buChar char="●"/>
            </a:pPr>
            <a:r>
              <a:rPr lang="en-US"/>
              <a:t>Very active community</a:t>
            </a:r>
            <a:endParaRPr/>
          </a:p>
          <a:p>
            <a:pPr indent="-393700" lvl="1" marL="1219200" rtl="0" algn="l">
              <a:spcBef>
                <a:spcPts val="0"/>
              </a:spcBef>
              <a:spcAft>
                <a:spcPts val="0"/>
              </a:spcAft>
              <a:buClr>
                <a:schemeClr val="lt1"/>
              </a:buClr>
              <a:buSzPts val="1400"/>
              <a:buChar char="○"/>
            </a:pPr>
            <a:r>
              <a:rPr lang="en-US"/>
              <a:t>~9K Github stars</a:t>
            </a:r>
            <a:endParaRPr/>
          </a:p>
          <a:p>
            <a:pPr indent="-393700" lvl="1" marL="1219200" rtl="0" algn="l">
              <a:spcBef>
                <a:spcPts val="0"/>
              </a:spcBef>
              <a:spcAft>
                <a:spcPts val="0"/>
              </a:spcAft>
              <a:buClr>
                <a:schemeClr val="lt1"/>
              </a:buClr>
              <a:buSzPts val="1400"/>
              <a:buChar char="○"/>
            </a:pPr>
            <a:r>
              <a:rPr lang="en-US"/>
              <a:t>~500 contributors</a:t>
            </a:r>
            <a:endParaRPr/>
          </a:p>
          <a:p>
            <a:pPr indent="-393700" lvl="1" marL="1219200" rtl="0" algn="l">
              <a:spcBef>
                <a:spcPts val="0"/>
              </a:spcBef>
              <a:spcAft>
                <a:spcPts val="0"/>
              </a:spcAft>
              <a:buClr>
                <a:schemeClr val="lt1"/>
              </a:buClr>
              <a:buSzPts val="1400"/>
              <a:buChar char="○"/>
            </a:pPr>
            <a:r>
              <a:rPr lang="en-US"/>
              <a:t>Slack: ~10K members</a:t>
            </a:r>
            <a:endParaRPr/>
          </a:p>
          <a:p>
            <a:pPr indent="-393700" lvl="1" marL="1219200" rtl="0" algn="l">
              <a:spcBef>
                <a:spcPts val="0"/>
              </a:spcBef>
              <a:spcAft>
                <a:spcPts val="0"/>
              </a:spcAft>
              <a:buClr>
                <a:schemeClr val="lt1"/>
              </a:buClr>
              <a:buSzPts val="1400"/>
              <a:buChar char="○"/>
            </a:pPr>
            <a:r>
              <a:rPr lang="en-US"/>
              <a:t>LinkedIn: ~50K members</a:t>
            </a:r>
            <a:endParaRPr/>
          </a:p>
          <a:p>
            <a:pPr indent="-393700" lvl="1" marL="1219200" rtl="0" algn="l">
              <a:spcBef>
                <a:spcPts val="0"/>
              </a:spcBef>
              <a:spcAft>
                <a:spcPts val="0"/>
              </a:spcAft>
              <a:buClr>
                <a:schemeClr val="lt1"/>
              </a:buClr>
              <a:buSzPts val="1400"/>
              <a:buChar char="○"/>
            </a:pPr>
            <a:r>
              <a:rPr lang="en-US"/>
              <a:t>YouTube: ~2.5K subscribers</a:t>
            </a:r>
            <a:endParaRPr/>
          </a:p>
        </p:txBody>
      </p:sp>
      <p:pic>
        <p:nvPicPr>
          <p:cNvPr id="1002" name="Google Shape;1002;g279a4a6f3d1_0_329"/>
          <p:cNvPicPr preferRelativeResize="0"/>
          <p:nvPr/>
        </p:nvPicPr>
        <p:blipFill>
          <a:blip r:embed="rId3">
            <a:alphaModFix/>
          </a:blip>
          <a:stretch>
            <a:fillRect/>
          </a:stretch>
        </p:blipFill>
        <p:spPr>
          <a:xfrm>
            <a:off x="5710317" y="3944067"/>
            <a:ext cx="6212711" cy="2710056"/>
          </a:xfrm>
          <a:prstGeom prst="rect">
            <a:avLst/>
          </a:prstGeom>
          <a:noFill/>
          <a:ln>
            <a:noFill/>
          </a:ln>
        </p:spPr>
      </p:pic>
      <p:pic>
        <p:nvPicPr>
          <p:cNvPr id="1003" name="Google Shape;1003;g279a4a6f3d1_0_329"/>
          <p:cNvPicPr preferRelativeResize="0"/>
          <p:nvPr/>
        </p:nvPicPr>
        <p:blipFill>
          <a:blip r:embed="rId4">
            <a:alphaModFix/>
          </a:blip>
          <a:stretch>
            <a:fillRect/>
          </a:stretch>
        </p:blipFill>
        <p:spPr>
          <a:xfrm>
            <a:off x="5831117" y="85267"/>
            <a:ext cx="5971169" cy="391273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24" name="Shape 2324"/>
        <p:cNvGrpSpPr/>
        <p:nvPr/>
      </p:nvGrpSpPr>
      <p:grpSpPr>
        <a:xfrm>
          <a:off x="0" y="0"/>
          <a:ext cx="0" cy="0"/>
          <a:chOff x="0" y="0"/>
          <a:chExt cx="0" cy="0"/>
        </a:xfrm>
      </p:grpSpPr>
      <p:sp>
        <p:nvSpPr>
          <p:cNvPr id="2325" name="Google Shape;2325;g279a4a6f3d1_0_1582"/>
          <p:cNvSpPr/>
          <p:nvPr/>
        </p:nvSpPr>
        <p:spPr>
          <a:xfrm>
            <a:off x="10685073" y="117250"/>
            <a:ext cx="1489800" cy="5541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t>EFFICIENT DATA SKIPPING</a:t>
            </a:r>
            <a:endParaRPr b="1" sz="1200"/>
          </a:p>
        </p:txBody>
      </p:sp>
      <p:sp>
        <p:nvSpPr>
          <p:cNvPr id="2326" name="Google Shape;2326;g279a4a6f3d1_0_1582"/>
          <p:cNvSpPr/>
          <p:nvPr/>
        </p:nvSpPr>
        <p:spPr>
          <a:xfrm>
            <a:off x="6157065" y="2624775"/>
            <a:ext cx="5968500" cy="3714000"/>
          </a:xfrm>
          <a:prstGeom prst="roundRect">
            <a:avLst>
              <a:gd fmla="val 4440" name="adj"/>
            </a:avLst>
          </a:prstGeom>
          <a:solidFill>
            <a:schemeClr val="lt2"/>
          </a:solidFill>
          <a:ln cap="flat" cmpd="sng" w="9525">
            <a:solidFill>
              <a:srgbClr val="999999"/>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7" name="Google Shape;2327;g279a4a6f3d1_0_1582"/>
          <p:cNvSpPr txBox="1"/>
          <p:nvPr>
            <p:ph type="title"/>
          </p:nvPr>
        </p:nvSpPr>
        <p:spPr>
          <a:xfrm>
            <a:off x="562194" y="401700"/>
            <a:ext cx="113832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Natural sort</a:t>
            </a:r>
            <a:r>
              <a:rPr lang="en-US">
                <a:extLst>
                  <a:ext uri="http://customooxmlschemas.google.com/">
                    <go:slidesCustomData xmlns:go="http://customooxmlschemas.google.com/" textRoundtripDataId="7"/>
                  </a:ext>
                </a:extLst>
              </a:rPr>
              <a:t> order preservation </a:t>
            </a:r>
            <a:endParaRPr/>
          </a:p>
        </p:txBody>
      </p:sp>
      <p:sp>
        <p:nvSpPr>
          <p:cNvPr id="2328" name="Google Shape;2328;g279a4a6f3d1_0_1582"/>
          <p:cNvSpPr txBox="1"/>
          <p:nvPr>
            <p:ph idx="1" type="subTitle"/>
          </p:nvPr>
        </p:nvSpPr>
        <p:spPr>
          <a:xfrm>
            <a:off x="650112" y="881025"/>
            <a:ext cx="103965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Out of the box data skipping with no partitioning or z-order required</a:t>
            </a:r>
            <a:endParaRPr/>
          </a:p>
        </p:txBody>
      </p:sp>
      <p:sp>
        <p:nvSpPr>
          <p:cNvPr id="2329" name="Google Shape;2329;g279a4a6f3d1_0_1582"/>
          <p:cNvSpPr/>
          <p:nvPr/>
        </p:nvSpPr>
        <p:spPr>
          <a:xfrm rot="5400000">
            <a:off x="2325220" y="1644209"/>
            <a:ext cx="944100" cy="32265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pic>
        <p:nvPicPr>
          <p:cNvPr id="2330" name="Google Shape;2330;g279a4a6f3d1_0_1582"/>
          <p:cNvPicPr preferRelativeResize="0"/>
          <p:nvPr/>
        </p:nvPicPr>
        <p:blipFill rotWithShape="1">
          <a:blip r:embed="rId3">
            <a:alphaModFix/>
          </a:blip>
          <a:srcRect b="0" l="0" r="0" t="0"/>
          <a:stretch/>
        </p:blipFill>
        <p:spPr>
          <a:xfrm>
            <a:off x="1310676" y="2989350"/>
            <a:ext cx="448343" cy="448430"/>
          </a:xfrm>
          <a:prstGeom prst="rect">
            <a:avLst/>
          </a:prstGeom>
          <a:noFill/>
          <a:ln>
            <a:noFill/>
          </a:ln>
        </p:spPr>
      </p:pic>
      <p:sp>
        <p:nvSpPr>
          <p:cNvPr id="2331" name="Google Shape;2331;g279a4a6f3d1_0_1582"/>
          <p:cNvSpPr txBox="1"/>
          <p:nvPr/>
        </p:nvSpPr>
        <p:spPr>
          <a:xfrm>
            <a:off x="1275693" y="3273596"/>
            <a:ext cx="588600" cy="3540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700">
                <a:latin typeface="DM Sans"/>
                <a:ea typeface="DM Sans"/>
                <a:cs typeface="DM Sans"/>
                <a:sym typeface="DM Sans"/>
              </a:rPr>
              <a:t>000.csv</a:t>
            </a:r>
            <a:endParaRPr sz="700">
              <a:latin typeface="DM Sans"/>
              <a:ea typeface="DM Sans"/>
              <a:cs typeface="DM Sans"/>
              <a:sym typeface="DM Sans"/>
            </a:endParaRPr>
          </a:p>
        </p:txBody>
      </p:sp>
      <p:grpSp>
        <p:nvGrpSpPr>
          <p:cNvPr id="2332" name="Google Shape;2332;g279a4a6f3d1_0_1582"/>
          <p:cNvGrpSpPr/>
          <p:nvPr/>
        </p:nvGrpSpPr>
        <p:grpSpPr>
          <a:xfrm rot="5400000">
            <a:off x="2325422" y="4490030"/>
            <a:ext cx="943976" cy="3226319"/>
            <a:chOff x="2362288" y="1495350"/>
            <a:chExt cx="708000" cy="2419800"/>
          </a:xfrm>
        </p:grpSpPr>
        <p:sp>
          <p:nvSpPr>
            <p:cNvPr id="2333" name="Google Shape;2333;g279a4a6f3d1_0_1582"/>
            <p:cNvSpPr/>
            <p:nvPr/>
          </p:nvSpPr>
          <p:spPr>
            <a:xfrm>
              <a:off x="2362288" y="1495350"/>
              <a:ext cx="708000" cy="24198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34" name="Google Shape;2334;g279a4a6f3d1_0_1582"/>
            <p:cNvSpPr txBox="1"/>
            <p:nvPr/>
          </p:nvSpPr>
          <p:spPr>
            <a:xfrm rot="-5400000">
              <a:off x="2666900" y="1744525"/>
              <a:ext cx="441600" cy="2655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700">
                  <a:solidFill>
                    <a:schemeClr val="dk2"/>
                  </a:solidFill>
                  <a:latin typeface="DM Sans"/>
                  <a:ea typeface="DM Sans"/>
                  <a:cs typeface="DM Sans"/>
                  <a:sym typeface="DM Sans"/>
                </a:rPr>
                <a:t>T + 5</a:t>
              </a:r>
              <a:endParaRPr b="1" sz="700">
                <a:solidFill>
                  <a:schemeClr val="dk2"/>
                </a:solidFill>
                <a:latin typeface="DM Sans"/>
                <a:ea typeface="DM Sans"/>
                <a:cs typeface="DM Sans"/>
                <a:sym typeface="DM Sans"/>
              </a:endParaRPr>
            </a:p>
          </p:txBody>
        </p:sp>
        <p:sp>
          <p:nvSpPr>
            <p:cNvPr id="2335" name="Google Shape;2335;g279a4a6f3d1_0_1582"/>
            <p:cNvSpPr txBox="1"/>
            <p:nvPr/>
          </p:nvSpPr>
          <p:spPr>
            <a:xfrm rot="-5400000">
              <a:off x="2659988" y="2265456"/>
              <a:ext cx="441600" cy="2655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700">
                  <a:solidFill>
                    <a:schemeClr val="dk2"/>
                  </a:solidFill>
                  <a:latin typeface="DM Sans"/>
                  <a:ea typeface="DM Sans"/>
                  <a:cs typeface="DM Sans"/>
                  <a:sym typeface="DM Sans"/>
                </a:rPr>
                <a:t>T + 3</a:t>
              </a:r>
              <a:endParaRPr sz="700">
                <a:latin typeface="DM Sans"/>
                <a:ea typeface="DM Sans"/>
                <a:cs typeface="DM Sans"/>
                <a:sym typeface="DM Sans"/>
              </a:endParaRPr>
            </a:p>
          </p:txBody>
        </p:sp>
        <p:sp>
          <p:nvSpPr>
            <p:cNvPr id="2336" name="Google Shape;2336;g279a4a6f3d1_0_1582"/>
            <p:cNvSpPr txBox="1"/>
            <p:nvPr/>
          </p:nvSpPr>
          <p:spPr>
            <a:xfrm rot="-5400000">
              <a:off x="2663783" y="2732585"/>
              <a:ext cx="441600" cy="2655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700">
                  <a:solidFill>
                    <a:schemeClr val="dk2"/>
                  </a:solidFill>
                  <a:latin typeface="DM Sans"/>
                  <a:ea typeface="DM Sans"/>
                  <a:cs typeface="DM Sans"/>
                  <a:sym typeface="DM Sans"/>
                </a:rPr>
                <a:t>T + 1</a:t>
              </a:r>
              <a:endParaRPr sz="700">
                <a:latin typeface="DM Sans"/>
                <a:ea typeface="DM Sans"/>
                <a:cs typeface="DM Sans"/>
                <a:sym typeface="DM Sans"/>
              </a:endParaRPr>
            </a:p>
          </p:txBody>
        </p:sp>
      </p:grpSp>
      <p:sp>
        <p:nvSpPr>
          <p:cNvPr id="2337" name="Google Shape;2337;g279a4a6f3d1_0_1582"/>
          <p:cNvSpPr/>
          <p:nvPr/>
        </p:nvSpPr>
        <p:spPr>
          <a:xfrm rot="5400000">
            <a:off x="2379287" y="3571295"/>
            <a:ext cx="944100" cy="23757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338" name="Google Shape;2338;g279a4a6f3d1_0_1582"/>
          <p:cNvSpPr txBox="1"/>
          <p:nvPr/>
        </p:nvSpPr>
        <p:spPr>
          <a:xfrm>
            <a:off x="1362372" y="6128176"/>
            <a:ext cx="588600" cy="354000"/>
          </a:xfrm>
          <a:prstGeom prst="rect">
            <a:avLst/>
          </a:prstGeom>
          <a:noFill/>
          <a:ln>
            <a:noFill/>
          </a:ln>
        </p:spPr>
        <p:txBody>
          <a:bodyPr anchorCtr="0" anchor="t" bIns="121875" lIns="121875" spcFirstLastPara="1" rIns="121875" wrap="square" tIns="121875">
            <a:spAutoFit/>
          </a:bodyPr>
          <a:lstStyle/>
          <a:p>
            <a:pPr indent="0" lvl="0" marL="0" rtl="0" algn="ctr">
              <a:spcBef>
                <a:spcPts val="0"/>
              </a:spcBef>
              <a:spcAft>
                <a:spcPts val="0"/>
              </a:spcAft>
              <a:buNone/>
            </a:pPr>
            <a:r>
              <a:rPr b="1" lang="en-US" sz="700">
                <a:solidFill>
                  <a:schemeClr val="dk2"/>
                </a:solidFill>
                <a:latin typeface="DM Sans"/>
                <a:ea typeface="DM Sans"/>
                <a:cs typeface="DM Sans"/>
                <a:sym typeface="DM Sans"/>
              </a:rPr>
              <a:t>T + 0</a:t>
            </a:r>
            <a:endParaRPr sz="700">
              <a:latin typeface="DM Sans"/>
              <a:ea typeface="DM Sans"/>
              <a:cs typeface="DM Sans"/>
              <a:sym typeface="DM Sans"/>
            </a:endParaRPr>
          </a:p>
        </p:txBody>
      </p:sp>
      <p:cxnSp>
        <p:nvCxnSpPr>
          <p:cNvPr id="2339" name="Google Shape;2339;g279a4a6f3d1_0_1582"/>
          <p:cNvCxnSpPr>
            <a:stCxn id="2340" idx="2"/>
            <a:endCxn id="2341" idx="3"/>
          </p:cNvCxnSpPr>
          <p:nvPr/>
        </p:nvCxnSpPr>
        <p:spPr>
          <a:xfrm rot="5400000">
            <a:off x="3340592" y="3906295"/>
            <a:ext cx="844800" cy="3003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2342" name="Google Shape;2342;g279a4a6f3d1_0_1582"/>
          <p:cNvCxnSpPr>
            <a:stCxn id="2343" idx="2"/>
            <a:endCxn id="2344" idx="3"/>
          </p:cNvCxnSpPr>
          <p:nvPr/>
        </p:nvCxnSpPr>
        <p:spPr>
          <a:xfrm rot="5400000">
            <a:off x="2766596" y="3793495"/>
            <a:ext cx="844800" cy="5259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2345" name="Google Shape;2345;g279a4a6f3d1_0_1582"/>
          <p:cNvCxnSpPr>
            <a:stCxn id="2346" idx="2"/>
            <a:endCxn id="2344" idx="3"/>
          </p:cNvCxnSpPr>
          <p:nvPr/>
        </p:nvCxnSpPr>
        <p:spPr>
          <a:xfrm rot="5400000">
            <a:off x="2541296" y="4018795"/>
            <a:ext cx="844800" cy="75300"/>
          </a:xfrm>
          <a:prstGeom prst="curvedConnector3">
            <a:avLst>
              <a:gd fmla="val 49996" name="adj1"/>
            </a:avLst>
          </a:prstGeom>
          <a:noFill/>
          <a:ln cap="flat" cmpd="sng" w="9525">
            <a:solidFill>
              <a:schemeClr val="dk2"/>
            </a:solidFill>
            <a:prstDash val="solid"/>
            <a:round/>
            <a:headEnd len="med" w="med" type="none"/>
            <a:tailEnd len="med" w="med" type="triangle"/>
          </a:ln>
        </p:spPr>
      </p:cxnSp>
      <p:cxnSp>
        <p:nvCxnSpPr>
          <p:cNvPr id="2347" name="Google Shape;2347;g279a4a6f3d1_0_1582"/>
          <p:cNvCxnSpPr>
            <a:stCxn id="2348" idx="2"/>
            <a:endCxn id="2349" idx="3"/>
          </p:cNvCxnSpPr>
          <p:nvPr/>
        </p:nvCxnSpPr>
        <p:spPr>
          <a:xfrm flipH="1" rot="-5400000">
            <a:off x="1723991" y="3963745"/>
            <a:ext cx="844800" cy="185400"/>
          </a:xfrm>
          <a:prstGeom prst="curvedConnector3">
            <a:avLst>
              <a:gd fmla="val 49995" name="adj1"/>
            </a:avLst>
          </a:prstGeom>
          <a:noFill/>
          <a:ln cap="flat" cmpd="sng" w="9525">
            <a:solidFill>
              <a:schemeClr val="dk2"/>
            </a:solidFill>
            <a:prstDash val="solid"/>
            <a:round/>
            <a:headEnd len="med" w="med" type="none"/>
            <a:tailEnd len="med" w="med" type="triangle"/>
          </a:ln>
        </p:spPr>
      </p:cxnSp>
      <p:cxnSp>
        <p:nvCxnSpPr>
          <p:cNvPr id="2350" name="Google Shape;2350;g279a4a6f3d1_0_1582"/>
          <p:cNvCxnSpPr>
            <a:stCxn id="2331" idx="2"/>
            <a:endCxn id="2349" idx="3"/>
          </p:cNvCxnSpPr>
          <p:nvPr/>
        </p:nvCxnSpPr>
        <p:spPr>
          <a:xfrm flipH="1" rot="-5400000">
            <a:off x="1478943" y="3718646"/>
            <a:ext cx="851100" cy="669000"/>
          </a:xfrm>
          <a:prstGeom prst="curvedConnector3">
            <a:avLst>
              <a:gd fmla="val 50004" name="adj1"/>
            </a:avLst>
          </a:prstGeom>
          <a:noFill/>
          <a:ln cap="flat" cmpd="sng" w="9525">
            <a:solidFill>
              <a:schemeClr val="dk2"/>
            </a:solidFill>
            <a:prstDash val="solid"/>
            <a:round/>
            <a:headEnd len="med" w="med" type="none"/>
            <a:tailEnd len="med" w="med" type="triangle"/>
          </a:ln>
        </p:spPr>
      </p:cxnSp>
      <p:pic>
        <p:nvPicPr>
          <p:cNvPr id="2351" name="Google Shape;2351;g279a4a6f3d1_0_1582"/>
          <p:cNvPicPr preferRelativeResize="0"/>
          <p:nvPr/>
        </p:nvPicPr>
        <p:blipFill rotWithShape="1">
          <a:blip r:embed="rId4">
            <a:alphaModFix/>
          </a:blip>
          <a:srcRect b="0" l="0" r="73845" t="0"/>
          <a:stretch/>
        </p:blipFill>
        <p:spPr>
          <a:xfrm>
            <a:off x="3711155" y="5909810"/>
            <a:ext cx="362632" cy="282959"/>
          </a:xfrm>
          <a:prstGeom prst="rect">
            <a:avLst/>
          </a:prstGeom>
          <a:noFill/>
          <a:ln>
            <a:noFill/>
          </a:ln>
        </p:spPr>
      </p:pic>
      <p:pic>
        <p:nvPicPr>
          <p:cNvPr id="2352" name="Google Shape;2352;g279a4a6f3d1_0_1582"/>
          <p:cNvPicPr preferRelativeResize="0"/>
          <p:nvPr/>
        </p:nvPicPr>
        <p:blipFill rotWithShape="1">
          <a:blip r:embed="rId4">
            <a:alphaModFix/>
          </a:blip>
          <a:srcRect b="0" l="0" r="73845" t="0"/>
          <a:stretch/>
        </p:blipFill>
        <p:spPr>
          <a:xfrm>
            <a:off x="3016580" y="5901427"/>
            <a:ext cx="362632" cy="282959"/>
          </a:xfrm>
          <a:prstGeom prst="rect">
            <a:avLst/>
          </a:prstGeom>
          <a:noFill/>
          <a:ln>
            <a:noFill/>
          </a:ln>
        </p:spPr>
      </p:pic>
      <p:pic>
        <p:nvPicPr>
          <p:cNvPr id="2353" name="Google Shape;2353;g279a4a6f3d1_0_1582"/>
          <p:cNvPicPr preferRelativeResize="0"/>
          <p:nvPr/>
        </p:nvPicPr>
        <p:blipFill rotWithShape="1">
          <a:blip r:embed="rId4">
            <a:alphaModFix/>
          </a:blip>
          <a:srcRect b="0" l="0" r="73845" t="0"/>
          <a:stretch/>
        </p:blipFill>
        <p:spPr>
          <a:xfrm>
            <a:off x="2393775" y="5913898"/>
            <a:ext cx="362632" cy="282959"/>
          </a:xfrm>
          <a:prstGeom prst="rect">
            <a:avLst/>
          </a:prstGeom>
          <a:noFill/>
          <a:ln>
            <a:noFill/>
          </a:ln>
        </p:spPr>
      </p:pic>
      <p:pic>
        <p:nvPicPr>
          <p:cNvPr id="2354" name="Google Shape;2354;g279a4a6f3d1_0_1582"/>
          <p:cNvPicPr preferRelativeResize="0"/>
          <p:nvPr/>
        </p:nvPicPr>
        <p:blipFill rotWithShape="1">
          <a:blip r:embed="rId4">
            <a:alphaModFix/>
          </a:blip>
          <a:srcRect b="0" l="0" r="73845" t="0"/>
          <a:stretch/>
        </p:blipFill>
        <p:spPr>
          <a:xfrm>
            <a:off x="1492057" y="5961707"/>
            <a:ext cx="362632" cy="282959"/>
          </a:xfrm>
          <a:prstGeom prst="rect">
            <a:avLst/>
          </a:prstGeom>
          <a:noFill/>
          <a:ln>
            <a:noFill/>
          </a:ln>
        </p:spPr>
      </p:pic>
      <p:cxnSp>
        <p:nvCxnSpPr>
          <p:cNvPr id="2355" name="Google Shape;2355;g279a4a6f3d1_0_1582"/>
          <p:cNvCxnSpPr>
            <a:stCxn id="2341" idx="1"/>
            <a:endCxn id="2351" idx="0"/>
          </p:cNvCxnSpPr>
          <p:nvPr/>
        </p:nvCxnSpPr>
        <p:spPr>
          <a:xfrm flipH="1" rot="-5400000">
            <a:off x="3263312" y="5280803"/>
            <a:ext cx="978600" cy="279600"/>
          </a:xfrm>
          <a:prstGeom prst="curvedConnector3">
            <a:avLst>
              <a:gd fmla="val 49996" name="adj1"/>
            </a:avLst>
          </a:prstGeom>
          <a:noFill/>
          <a:ln cap="flat" cmpd="sng" w="9525">
            <a:solidFill>
              <a:schemeClr val="accent5"/>
            </a:solidFill>
            <a:prstDash val="solid"/>
            <a:round/>
            <a:headEnd len="med" w="med" type="none"/>
            <a:tailEnd len="med" w="med" type="triangle"/>
          </a:ln>
        </p:spPr>
      </p:cxnSp>
      <p:cxnSp>
        <p:nvCxnSpPr>
          <p:cNvPr id="2356" name="Google Shape;2356;g279a4a6f3d1_0_1582"/>
          <p:cNvCxnSpPr>
            <a:stCxn id="2344" idx="1"/>
            <a:endCxn id="2352" idx="0"/>
          </p:cNvCxnSpPr>
          <p:nvPr/>
        </p:nvCxnSpPr>
        <p:spPr>
          <a:xfrm flipH="1" rot="-5400000">
            <a:off x="2576762" y="5280486"/>
            <a:ext cx="970200" cy="271800"/>
          </a:xfrm>
          <a:prstGeom prst="curvedConnector3">
            <a:avLst>
              <a:gd fmla="val 49997" name="adj1"/>
            </a:avLst>
          </a:prstGeom>
          <a:noFill/>
          <a:ln cap="flat" cmpd="sng" w="9525">
            <a:solidFill>
              <a:schemeClr val="accent5"/>
            </a:solidFill>
            <a:prstDash val="solid"/>
            <a:round/>
            <a:headEnd len="med" w="med" type="none"/>
            <a:tailEnd len="med" w="med" type="triangle"/>
          </a:ln>
        </p:spPr>
      </p:cxnSp>
      <p:cxnSp>
        <p:nvCxnSpPr>
          <p:cNvPr id="2357" name="Google Shape;2357;g279a4a6f3d1_0_1582"/>
          <p:cNvCxnSpPr>
            <a:stCxn id="2344" idx="1"/>
            <a:endCxn id="2353" idx="0"/>
          </p:cNvCxnSpPr>
          <p:nvPr/>
        </p:nvCxnSpPr>
        <p:spPr>
          <a:xfrm rot="5400000">
            <a:off x="2259212" y="5247036"/>
            <a:ext cx="982500" cy="351000"/>
          </a:xfrm>
          <a:prstGeom prst="curvedConnector3">
            <a:avLst>
              <a:gd fmla="val 50005" name="adj1"/>
            </a:avLst>
          </a:prstGeom>
          <a:noFill/>
          <a:ln cap="flat" cmpd="sng" w="9525">
            <a:solidFill>
              <a:schemeClr val="accent5"/>
            </a:solidFill>
            <a:prstDash val="solid"/>
            <a:round/>
            <a:headEnd len="med" w="med" type="none"/>
            <a:tailEnd len="med" w="med" type="triangle"/>
          </a:ln>
        </p:spPr>
      </p:cxnSp>
      <p:cxnSp>
        <p:nvCxnSpPr>
          <p:cNvPr id="2358" name="Google Shape;2358;g279a4a6f3d1_0_1582"/>
          <p:cNvCxnSpPr>
            <a:stCxn id="2349" idx="1"/>
            <a:endCxn id="2354" idx="0"/>
          </p:cNvCxnSpPr>
          <p:nvPr/>
        </p:nvCxnSpPr>
        <p:spPr>
          <a:xfrm rot="5400000">
            <a:off x="1440928" y="5163619"/>
            <a:ext cx="1030500" cy="565800"/>
          </a:xfrm>
          <a:prstGeom prst="curvedConnector3">
            <a:avLst>
              <a:gd fmla="val 49997" name="adj1"/>
            </a:avLst>
          </a:prstGeom>
          <a:noFill/>
          <a:ln cap="flat" cmpd="sng" w="9525">
            <a:solidFill>
              <a:schemeClr val="accent5"/>
            </a:solidFill>
            <a:prstDash val="solid"/>
            <a:round/>
            <a:headEnd len="med" w="med" type="none"/>
            <a:tailEnd len="med" w="med" type="triangle"/>
          </a:ln>
        </p:spPr>
      </p:cxnSp>
      <p:pic>
        <p:nvPicPr>
          <p:cNvPr id="2359" name="Google Shape;2359;g279a4a6f3d1_0_1582"/>
          <p:cNvPicPr preferRelativeResize="0"/>
          <p:nvPr/>
        </p:nvPicPr>
        <p:blipFill rotWithShape="1">
          <a:blip r:embed="rId3">
            <a:alphaModFix/>
          </a:blip>
          <a:srcRect b="0" l="0" r="0" t="0"/>
          <a:stretch/>
        </p:blipFill>
        <p:spPr>
          <a:xfrm>
            <a:off x="1795244" y="3011906"/>
            <a:ext cx="448343" cy="448330"/>
          </a:xfrm>
          <a:prstGeom prst="rect">
            <a:avLst/>
          </a:prstGeom>
          <a:noFill/>
          <a:ln>
            <a:noFill/>
          </a:ln>
        </p:spPr>
      </p:pic>
      <p:sp>
        <p:nvSpPr>
          <p:cNvPr id="2348" name="Google Shape;2348;g279a4a6f3d1_0_1582"/>
          <p:cNvSpPr txBox="1"/>
          <p:nvPr/>
        </p:nvSpPr>
        <p:spPr>
          <a:xfrm>
            <a:off x="1759391" y="3280045"/>
            <a:ext cx="588600" cy="3540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700">
                <a:latin typeface="DM Sans"/>
                <a:ea typeface="DM Sans"/>
                <a:cs typeface="DM Sans"/>
                <a:sym typeface="DM Sans"/>
              </a:rPr>
              <a:t>001.csv</a:t>
            </a:r>
            <a:endParaRPr sz="700">
              <a:latin typeface="DM Sans"/>
              <a:ea typeface="DM Sans"/>
              <a:cs typeface="DM Sans"/>
              <a:sym typeface="DM Sans"/>
            </a:endParaRPr>
          </a:p>
        </p:txBody>
      </p:sp>
      <p:pic>
        <p:nvPicPr>
          <p:cNvPr id="2360" name="Google Shape;2360;g279a4a6f3d1_0_1582"/>
          <p:cNvPicPr preferRelativeResize="0"/>
          <p:nvPr/>
        </p:nvPicPr>
        <p:blipFill rotWithShape="1">
          <a:blip r:embed="rId3">
            <a:alphaModFix/>
          </a:blip>
          <a:srcRect b="0" l="0" r="0" t="0"/>
          <a:stretch/>
        </p:blipFill>
        <p:spPr>
          <a:xfrm>
            <a:off x="2743311" y="3011906"/>
            <a:ext cx="448343" cy="448330"/>
          </a:xfrm>
          <a:prstGeom prst="rect">
            <a:avLst/>
          </a:prstGeom>
          <a:noFill/>
          <a:ln>
            <a:noFill/>
          </a:ln>
        </p:spPr>
      </p:pic>
      <p:sp>
        <p:nvSpPr>
          <p:cNvPr id="2346" name="Google Shape;2346;g279a4a6f3d1_0_1582"/>
          <p:cNvSpPr txBox="1"/>
          <p:nvPr/>
        </p:nvSpPr>
        <p:spPr>
          <a:xfrm>
            <a:off x="2707046" y="3280045"/>
            <a:ext cx="588600" cy="3540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700">
                <a:latin typeface="DM Sans"/>
                <a:ea typeface="DM Sans"/>
                <a:cs typeface="DM Sans"/>
                <a:sym typeface="DM Sans"/>
              </a:rPr>
              <a:t>997.csv</a:t>
            </a:r>
            <a:endParaRPr sz="700">
              <a:latin typeface="DM Sans"/>
              <a:ea typeface="DM Sans"/>
              <a:cs typeface="DM Sans"/>
              <a:sym typeface="DM Sans"/>
            </a:endParaRPr>
          </a:p>
        </p:txBody>
      </p:sp>
      <p:pic>
        <p:nvPicPr>
          <p:cNvPr id="2361" name="Google Shape;2361;g279a4a6f3d1_0_1582"/>
          <p:cNvPicPr preferRelativeResize="0"/>
          <p:nvPr/>
        </p:nvPicPr>
        <p:blipFill rotWithShape="1">
          <a:blip r:embed="rId3">
            <a:alphaModFix/>
          </a:blip>
          <a:srcRect b="0" l="0" r="0" t="0"/>
          <a:stretch/>
        </p:blipFill>
        <p:spPr>
          <a:xfrm>
            <a:off x="3193911" y="3011906"/>
            <a:ext cx="448343" cy="448330"/>
          </a:xfrm>
          <a:prstGeom prst="rect">
            <a:avLst/>
          </a:prstGeom>
          <a:noFill/>
          <a:ln>
            <a:noFill/>
          </a:ln>
        </p:spPr>
      </p:pic>
      <p:sp>
        <p:nvSpPr>
          <p:cNvPr id="2343" name="Google Shape;2343;g279a4a6f3d1_0_1582"/>
          <p:cNvSpPr txBox="1"/>
          <p:nvPr/>
        </p:nvSpPr>
        <p:spPr>
          <a:xfrm>
            <a:off x="3157646" y="3280045"/>
            <a:ext cx="588600" cy="3540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700">
                <a:latin typeface="DM Sans"/>
                <a:ea typeface="DM Sans"/>
                <a:cs typeface="DM Sans"/>
                <a:sym typeface="DM Sans"/>
              </a:rPr>
              <a:t>998.csv</a:t>
            </a:r>
            <a:endParaRPr sz="700">
              <a:latin typeface="DM Sans"/>
              <a:ea typeface="DM Sans"/>
              <a:cs typeface="DM Sans"/>
              <a:sym typeface="DM Sans"/>
            </a:endParaRPr>
          </a:p>
        </p:txBody>
      </p:sp>
      <p:pic>
        <p:nvPicPr>
          <p:cNvPr id="2362" name="Google Shape;2362;g279a4a6f3d1_0_1582"/>
          <p:cNvPicPr preferRelativeResize="0"/>
          <p:nvPr/>
        </p:nvPicPr>
        <p:blipFill rotWithShape="1">
          <a:blip r:embed="rId3">
            <a:alphaModFix/>
          </a:blip>
          <a:srcRect b="0" l="0" r="0" t="0"/>
          <a:stretch/>
        </p:blipFill>
        <p:spPr>
          <a:xfrm>
            <a:off x="3646544" y="3011906"/>
            <a:ext cx="448343" cy="448330"/>
          </a:xfrm>
          <a:prstGeom prst="rect">
            <a:avLst/>
          </a:prstGeom>
          <a:noFill/>
          <a:ln>
            <a:noFill/>
          </a:ln>
        </p:spPr>
      </p:pic>
      <p:sp>
        <p:nvSpPr>
          <p:cNvPr id="2340" name="Google Shape;2340;g279a4a6f3d1_0_1582"/>
          <p:cNvSpPr txBox="1"/>
          <p:nvPr/>
        </p:nvSpPr>
        <p:spPr>
          <a:xfrm>
            <a:off x="3618842" y="3280045"/>
            <a:ext cx="588600" cy="3540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700">
                <a:latin typeface="DM Sans"/>
                <a:ea typeface="DM Sans"/>
                <a:cs typeface="DM Sans"/>
                <a:sym typeface="DM Sans"/>
              </a:rPr>
              <a:t>999.csv</a:t>
            </a:r>
            <a:endParaRPr sz="700">
              <a:latin typeface="DM Sans"/>
              <a:ea typeface="DM Sans"/>
              <a:cs typeface="DM Sans"/>
              <a:sym typeface="DM Sans"/>
            </a:endParaRPr>
          </a:p>
        </p:txBody>
      </p:sp>
      <p:pic>
        <p:nvPicPr>
          <p:cNvPr id="2349" name="Google Shape;2349;g279a4a6f3d1_0_1582"/>
          <p:cNvPicPr preferRelativeResize="0"/>
          <p:nvPr/>
        </p:nvPicPr>
        <p:blipFill rotWithShape="1">
          <a:blip r:embed="rId5">
            <a:alphaModFix/>
          </a:blip>
          <a:srcRect b="0" l="0" r="0" t="0"/>
          <a:stretch/>
        </p:blipFill>
        <p:spPr>
          <a:xfrm rot="-5400000">
            <a:off x="2012825" y="4478763"/>
            <a:ext cx="452507" cy="452506"/>
          </a:xfrm>
          <a:prstGeom prst="rect">
            <a:avLst/>
          </a:prstGeom>
          <a:noFill/>
          <a:ln>
            <a:noFill/>
          </a:ln>
        </p:spPr>
      </p:pic>
      <p:pic>
        <p:nvPicPr>
          <p:cNvPr id="2344" name="Google Shape;2344;g279a4a6f3d1_0_1582"/>
          <p:cNvPicPr preferRelativeResize="0"/>
          <p:nvPr/>
        </p:nvPicPr>
        <p:blipFill rotWithShape="1">
          <a:blip r:embed="rId5">
            <a:alphaModFix/>
          </a:blip>
          <a:srcRect b="0" l="0" r="0" t="0"/>
          <a:stretch/>
        </p:blipFill>
        <p:spPr>
          <a:xfrm rot="-5400000">
            <a:off x="2699708" y="4478780"/>
            <a:ext cx="452507" cy="452506"/>
          </a:xfrm>
          <a:prstGeom prst="rect">
            <a:avLst/>
          </a:prstGeom>
          <a:noFill/>
          <a:ln>
            <a:noFill/>
          </a:ln>
        </p:spPr>
      </p:pic>
      <p:pic>
        <p:nvPicPr>
          <p:cNvPr id="2341" name="Google Shape;2341;g279a4a6f3d1_0_1582"/>
          <p:cNvPicPr preferRelativeResize="0"/>
          <p:nvPr/>
        </p:nvPicPr>
        <p:blipFill rotWithShape="1">
          <a:blip r:embed="rId5">
            <a:alphaModFix/>
          </a:blip>
          <a:srcRect b="0" l="0" r="0" t="0"/>
          <a:stretch/>
        </p:blipFill>
        <p:spPr>
          <a:xfrm rot="-5400000">
            <a:off x="3386558" y="4478796"/>
            <a:ext cx="452507" cy="452507"/>
          </a:xfrm>
          <a:prstGeom prst="rect">
            <a:avLst/>
          </a:prstGeom>
          <a:noFill/>
          <a:ln>
            <a:noFill/>
          </a:ln>
        </p:spPr>
      </p:pic>
      <p:sp>
        <p:nvSpPr>
          <p:cNvPr id="2363" name="Google Shape;2363;g279a4a6f3d1_0_1582"/>
          <p:cNvSpPr txBox="1"/>
          <p:nvPr/>
        </p:nvSpPr>
        <p:spPr>
          <a:xfrm>
            <a:off x="994387" y="1449458"/>
            <a:ext cx="4671600" cy="1215900"/>
          </a:xfrm>
          <a:prstGeom prst="rect">
            <a:avLst/>
          </a:prstGeom>
          <a:noFill/>
          <a:ln>
            <a:noFill/>
          </a:ln>
        </p:spPr>
        <p:txBody>
          <a:bodyPr anchorCtr="0" anchor="t" bIns="121875" lIns="121875" spcFirstLastPara="1" rIns="121875" wrap="square" tIns="121875">
            <a:spAutoFit/>
          </a:bodyPr>
          <a:lstStyle/>
          <a:p>
            <a:pPr indent="0" lvl="0" marL="0" rtl="0" algn="l">
              <a:spcBef>
                <a:spcPts val="1300"/>
              </a:spcBef>
              <a:spcAft>
                <a:spcPts val="0"/>
              </a:spcAft>
              <a:buNone/>
            </a:pPr>
            <a:r>
              <a:rPr b="1" lang="en-US" sz="2100">
                <a:solidFill>
                  <a:schemeClr val="dk2"/>
                </a:solidFill>
                <a:latin typeface="DM Sans"/>
                <a:ea typeface="DM Sans"/>
                <a:cs typeface="DM Sans"/>
                <a:sym typeface="DM Sans"/>
              </a:rPr>
              <a:t>Preserves natural clustering</a:t>
            </a:r>
            <a:r>
              <a:rPr lang="en-US" sz="2100">
                <a:solidFill>
                  <a:schemeClr val="dk1"/>
                </a:solidFill>
                <a:latin typeface="DM Sans"/>
                <a:ea typeface="DM Sans"/>
                <a:cs typeface="DM Sans"/>
                <a:sym typeface="DM Sans"/>
              </a:rPr>
              <a:t> across all Delta operations (DML, ingestion, maintenance)</a:t>
            </a:r>
            <a:endParaRPr b="1" sz="1900">
              <a:solidFill>
                <a:schemeClr val="dk2"/>
              </a:solidFill>
              <a:latin typeface="DM Sans"/>
              <a:ea typeface="DM Sans"/>
              <a:cs typeface="DM Sans"/>
              <a:sym typeface="DM Sans"/>
            </a:endParaRPr>
          </a:p>
        </p:txBody>
      </p:sp>
      <p:pic>
        <p:nvPicPr>
          <p:cNvPr id="2364" name="Google Shape;2364;g279a4a6f3d1_0_1582"/>
          <p:cNvPicPr preferRelativeResize="0"/>
          <p:nvPr/>
        </p:nvPicPr>
        <p:blipFill rotWithShape="1">
          <a:blip r:embed="rId6">
            <a:alphaModFix/>
          </a:blip>
          <a:srcRect b="0" l="0" r="0" t="0"/>
          <a:stretch/>
        </p:blipFill>
        <p:spPr>
          <a:xfrm>
            <a:off x="150422" y="1478909"/>
            <a:ext cx="843546" cy="843509"/>
          </a:xfrm>
          <a:prstGeom prst="rect">
            <a:avLst/>
          </a:prstGeom>
          <a:noFill/>
          <a:ln>
            <a:noFill/>
          </a:ln>
        </p:spPr>
      </p:pic>
      <p:sp>
        <p:nvSpPr>
          <p:cNvPr id="2365" name="Google Shape;2365;g279a4a6f3d1_0_1582"/>
          <p:cNvSpPr txBox="1"/>
          <p:nvPr/>
        </p:nvSpPr>
        <p:spPr>
          <a:xfrm>
            <a:off x="7116769" y="1470367"/>
            <a:ext cx="4671600" cy="892800"/>
          </a:xfrm>
          <a:prstGeom prst="rect">
            <a:avLst/>
          </a:prstGeom>
          <a:noFill/>
          <a:ln>
            <a:noFill/>
          </a:ln>
        </p:spPr>
        <p:txBody>
          <a:bodyPr anchorCtr="0" anchor="t" bIns="121875" lIns="121875" spcFirstLastPara="1" rIns="121875" wrap="square" tIns="121875">
            <a:spAutoFit/>
          </a:bodyPr>
          <a:lstStyle/>
          <a:p>
            <a:pPr indent="0" lvl="0" marL="0" rtl="0" algn="l">
              <a:spcBef>
                <a:spcPts val="1300"/>
              </a:spcBef>
              <a:spcAft>
                <a:spcPts val="0"/>
              </a:spcAft>
              <a:buNone/>
            </a:pPr>
            <a:r>
              <a:rPr b="1" lang="en-US" sz="2100">
                <a:solidFill>
                  <a:schemeClr val="accent3"/>
                </a:solidFill>
                <a:latin typeface="DM Sans"/>
                <a:ea typeface="DM Sans"/>
                <a:cs typeface="DM Sans"/>
                <a:sym typeface="DM Sans"/>
              </a:rPr>
              <a:t>19x</a:t>
            </a:r>
            <a:r>
              <a:rPr b="1" lang="en-US" sz="2100">
                <a:solidFill>
                  <a:schemeClr val="accent4"/>
                </a:solidFill>
                <a:latin typeface="DM Sans"/>
                <a:ea typeface="DM Sans"/>
                <a:cs typeface="DM Sans"/>
                <a:sym typeface="DM Sans"/>
              </a:rPr>
              <a:t> </a:t>
            </a:r>
            <a:r>
              <a:rPr b="1" lang="en-US" sz="2100">
                <a:solidFill>
                  <a:schemeClr val="dk1"/>
                </a:solidFill>
                <a:latin typeface="DM Sans"/>
                <a:ea typeface="DM Sans"/>
                <a:cs typeface="DM Sans"/>
                <a:sym typeface="DM Sans"/>
              </a:rPr>
              <a:t>better query performance out of the box</a:t>
            </a:r>
            <a:endParaRPr b="1" sz="1900">
              <a:solidFill>
                <a:schemeClr val="dk2"/>
              </a:solidFill>
              <a:latin typeface="DM Sans"/>
              <a:ea typeface="DM Sans"/>
              <a:cs typeface="DM Sans"/>
              <a:sym typeface="DM Sans"/>
            </a:endParaRPr>
          </a:p>
        </p:txBody>
      </p:sp>
      <p:pic>
        <p:nvPicPr>
          <p:cNvPr id="2366" name="Google Shape;2366;g279a4a6f3d1_0_1582"/>
          <p:cNvPicPr preferRelativeResize="0"/>
          <p:nvPr/>
        </p:nvPicPr>
        <p:blipFill rotWithShape="1">
          <a:blip r:embed="rId7">
            <a:alphaModFix/>
          </a:blip>
          <a:srcRect b="0" l="0" r="0" t="0"/>
          <a:stretch/>
        </p:blipFill>
        <p:spPr>
          <a:xfrm>
            <a:off x="6272805" y="1528622"/>
            <a:ext cx="843546" cy="843518"/>
          </a:xfrm>
          <a:prstGeom prst="rect">
            <a:avLst/>
          </a:prstGeom>
          <a:noFill/>
          <a:ln>
            <a:noFill/>
          </a:ln>
        </p:spPr>
      </p:pic>
      <p:sp>
        <p:nvSpPr>
          <p:cNvPr id="2367" name="Google Shape;2367;g279a4a6f3d1_0_1582"/>
          <p:cNvSpPr txBox="1"/>
          <p:nvPr/>
        </p:nvSpPr>
        <p:spPr>
          <a:xfrm>
            <a:off x="6435860" y="6266475"/>
            <a:ext cx="5509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DM Sans"/>
                <a:ea typeface="DM Sans"/>
                <a:cs typeface="DM Sans"/>
                <a:sym typeface="DM Sans"/>
              </a:rPr>
              <a:t>Setup</a:t>
            </a:r>
            <a:r>
              <a:rPr lang="en-US" sz="1200">
                <a:latin typeface="DM Sans"/>
                <a:ea typeface="DM Sans"/>
                <a:cs typeface="DM Sans"/>
                <a:sym typeface="DM Sans"/>
              </a:rPr>
              <a:t>: Store Sales table with data naturally ordered by date</a:t>
            </a:r>
            <a:endParaRPr sz="1200">
              <a:latin typeface="DM Sans"/>
              <a:ea typeface="DM Sans"/>
              <a:cs typeface="DM Sans"/>
              <a:sym typeface="DM Sans"/>
            </a:endParaRPr>
          </a:p>
          <a:p>
            <a:pPr indent="0" lvl="0" marL="0" rtl="0" algn="l">
              <a:spcBef>
                <a:spcPts val="0"/>
              </a:spcBef>
              <a:spcAft>
                <a:spcPts val="0"/>
              </a:spcAft>
              <a:buNone/>
            </a:pPr>
            <a:r>
              <a:rPr lang="en-US" sz="1200">
                <a:latin typeface="DM Sans"/>
                <a:ea typeface="DM Sans"/>
                <a:cs typeface="DM Sans"/>
                <a:sym typeface="DM Sans"/>
              </a:rPr>
              <a:t>(51% of tables are queried by time)</a:t>
            </a:r>
            <a:endParaRPr sz="1200">
              <a:latin typeface="DM Sans"/>
              <a:ea typeface="DM Sans"/>
              <a:cs typeface="DM Sans"/>
              <a:sym typeface="DM Sans"/>
            </a:endParaRPr>
          </a:p>
        </p:txBody>
      </p:sp>
      <p:pic>
        <p:nvPicPr>
          <p:cNvPr id="2368" name="Google Shape;2368;g279a4a6f3d1_0_1582" title="Chart"/>
          <p:cNvPicPr preferRelativeResize="0"/>
          <p:nvPr/>
        </p:nvPicPr>
        <p:blipFill>
          <a:blip r:embed="rId8">
            <a:alphaModFix/>
          </a:blip>
          <a:stretch>
            <a:fillRect/>
          </a:stretch>
        </p:blipFill>
        <p:spPr>
          <a:xfrm>
            <a:off x="6330171" y="2665350"/>
            <a:ext cx="5718192" cy="3536783"/>
          </a:xfrm>
          <a:prstGeom prst="rect">
            <a:avLst/>
          </a:prstGeom>
          <a:noFill/>
          <a:ln>
            <a:noFill/>
          </a:ln>
        </p:spPr>
      </p:pic>
      <p:sp>
        <p:nvSpPr>
          <p:cNvPr id="2369" name="Google Shape;2369;g279a4a6f3d1_0_1582"/>
          <p:cNvSpPr/>
          <p:nvPr/>
        </p:nvSpPr>
        <p:spPr>
          <a:xfrm>
            <a:off x="10720332" y="2270700"/>
            <a:ext cx="1419000" cy="331200"/>
          </a:xfrm>
          <a:prstGeom prst="roundRect">
            <a:avLst>
              <a:gd fmla="val 16667" name="adj"/>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DM Sans"/>
                <a:ea typeface="DM Sans"/>
                <a:cs typeface="DM Sans"/>
                <a:sym typeface="DM Sans"/>
              </a:rPr>
              <a:t>Higher is better</a:t>
            </a:r>
            <a:endParaRPr sz="1200">
              <a:latin typeface="DM Sans"/>
              <a:ea typeface="DM Sans"/>
              <a:cs typeface="DM Sans"/>
              <a:sym typeface="DM Sans"/>
            </a:endParaRPr>
          </a:p>
        </p:txBody>
      </p:sp>
      <p:sp>
        <p:nvSpPr>
          <p:cNvPr id="2370" name="Google Shape;2370;g279a4a6f3d1_0_1582"/>
          <p:cNvSpPr txBox="1"/>
          <p:nvPr>
            <p:ph idx="12" type="sldNum"/>
          </p:nvPr>
        </p:nvSpPr>
        <p:spPr>
          <a:xfrm>
            <a:off x="11710207" y="6473300"/>
            <a:ext cx="448800" cy="354000"/>
          </a:xfrm>
          <a:prstGeom prst="rect">
            <a:avLst/>
          </a:prstGeom>
        </p:spPr>
        <p:txBody>
          <a:bodyPr anchorCtr="0" anchor="t" bIns="121875" lIns="121875" spcFirstLastPara="1" rIns="121875" wrap="square" tIns="121875">
            <a:noAutofit/>
          </a:bodyPr>
          <a:lstStyle/>
          <a:p>
            <a:pPr indent="0" lvl="0" marL="0" rtl="0" algn="l">
              <a:spcBef>
                <a:spcPts val="0"/>
              </a:spcBef>
              <a:spcAft>
                <a:spcPts val="0"/>
              </a:spcAft>
              <a:buNone/>
            </a:pPr>
            <a:fld id="{00000000-1234-1234-1234-123412341234}" type="slidenum">
              <a:rPr lang="en-US" sz="1200"/>
              <a:t>‹#›</a:t>
            </a:fld>
            <a:endParaRPr sz="12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74" name="Shape 2374"/>
        <p:cNvGrpSpPr/>
        <p:nvPr/>
      </p:nvGrpSpPr>
      <p:grpSpPr>
        <a:xfrm>
          <a:off x="0" y="0"/>
          <a:ext cx="0" cy="0"/>
          <a:chOff x="0" y="0"/>
          <a:chExt cx="0" cy="0"/>
        </a:xfrm>
      </p:grpSpPr>
      <p:sp>
        <p:nvSpPr>
          <p:cNvPr id="2375" name="Google Shape;2375;g279a4a6f3d1_0_1631"/>
          <p:cNvSpPr txBox="1"/>
          <p:nvPr>
            <p:ph idx="12" type="sldNum"/>
          </p:nvPr>
        </p:nvSpPr>
        <p:spPr>
          <a:xfrm>
            <a:off x="8153926" y="4763726"/>
            <a:ext cx="500400" cy="39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376" name="Google Shape;2376;g279a4a6f3d1_0_1631"/>
          <p:cNvSpPr txBox="1"/>
          <p:nvPr>
            <p:ph type="title"/>
          </p:nvPr>
        </p:nvSpPr>
        <p:spPr>
          <a:xfrm>
            <a:off x="562215"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Example of sort preservation</a:t>
            </a:r>
            <a:endParaRPr/>
          </a:p>
        </p:txBody>
      </p:sp>
      <p:sp>
        <p:nvSpPr>
          <p:cNvPr id="2377" name="Google Shape;2377;g279a4a6f3d1_0_1631"/>
          <p:cNvSpPr/>
          <p:nvPr/>
        </p:nvSpPr>
        <p:spPr>
          <a:xfrm>
            <a:off x="841699" y="1657500"/>
            <a:ext cx="1720200" cy="100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p:txBody>
      </p:sp>
      <p:sp>
        <p:nvSpPr>
          <p:cNvPr id="2378" name="Google Shape;2378;g279a4a6f3d1_0_1631"/>
          <p:cNvSpPr/>
          <p:nvPr/>
        </p:nvSpPr>
        <p:spPr>
          <a:xfrm>
            <a:off x="1146601" y="2664900"/>
            <a:ext cx="1720200" cy="100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p:txBody>
      </p:sp>
      <p:sp>
        <p:nvSpPr>
          <p:cNvPr id="2379" name="Google Shape;2379;g279a4a6f3d1_0_1631"/>
          <p:cNvSpPr/>
          <p:nvPr/>
        </p:nvSpPr>
        <p:spPr>
          <a:xfrm>
            <a:off x="1451467" y="3672300"/>
            <a:ext cx="1720200" cy="100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DM Sans"/>
                <a:ea typeface="DM Sans"/>
                <a:cs typeface="DM Sans"/>
                <a:sym typeface="DM Sans"/>
              </a:rPr>
              <a:t>keys, payload,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4</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4</a:t>
            </a:r>
            <a:endParaRPr sz="1500">
              <a:latin typeface="DM Sans"/>
              <a:ea typeface="DM Sans"/>
              <a:cs typeface="DM Sans"/>
              <a:sym typeface="DM Sans"/>
            </a:endParaRPr>
          </a:p>
        </p:txBody>
      </p:sp>
      <p:cxnSp>
        <p:nvCxnSpPr>
          <p:cNvPr id="2380" name="Google Shape;2380;g279a4a6f3d1_0_1631"/>
          <p:cNvCxnSpPr/>
          <p:nvPr/>
        </p:nvCxnSpPr>
        <p:spPr>
          <a:xfrm>
            <a:off x="854464" y="5138225"/>
            <a:ext cx="2856600" cy="0"/>
          </a:xfrm>
          <a:prstGeom prst="straightConnector1">
            <a:avLst/>
          </a:prstGeom>
          <a:noFill/>
          <a:ln cap="flat" cmpd="sng" w="9525">
            <a:solidFill>
              <a:schemeClr val="dk2"/>
            </a:solidFill>
            <a:prstDash val="solid"/>
            <a:round/>
            <a:headEnd len="med" w="med" type="none"/>
            <a:tailEnd len="med" w="med" type="stealth"/>
          </a:ln>
        </p:spPr>
      </p:cxnSp>
      <p:sp>
        <p:nvSpPr>
          <p:cNvPr id="2381" name="Google Shape;2381;g279a4a6f3d1_0_1631"/>
          <p:cNvSpPr txBox="1"/>
          <p:nvPr/>
        </p:nvSpPr>
        <p:spPr>
          <a:xfrm>
            <a:off x="1877870" y="5138225"/>
            <a:ext cx="810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a:ea typeface="DM Sans"/>
                <a:cs typeface="DM Sans"/>
                <a:sym typeface="DM Sans"/>
              </a:rPr>
              <a:t>Time</a:t>
            </a:r>
            <a:endParaRPr sz="1500">
              <a:latin typeface="DM Sans"/>
              <a:ea typeface="DM Sans"/>
              <a:cs typeface="DM Sans"/>
              <a:sym typeface="DM Sans"/>
            </a:endParaRPr>
          </a:p>
        </p:txBody>
      </p:sp>
      <p:sp>
        <p:nvSpPr>
          <p:cNvPr id="2382" name="Google Shape;2382;g279a4a6f3d1_0_1631"/>
          <p:cNvSpPr/>
          <p:nvPr/>
        </p:nvSpPr>
        <p:spPr>
          <a:xfrm>
            <a:off x="6044987" y="1517250"/>
            <a:ext cx="3073800" cy="340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4</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4</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p:txBody>
      </p:sp>
      <p:grpSp>
        <p:nvGrpSpPr>
          <p:cNvPr id="2383" name="Google Shape;2383;g279a4a6f3d1_0_1631"/>
          <p:cNvGrpSpPr/>
          <p:nvPr/>
        </p:nvGrpSpPr>
        <p:grpSpPr>
          <a:xfrm>
            <a:off x="6095847" y="1587452"/>
            <a:ext cx="1441164" cy="2825027"/>
            <a:chOff x="4581565" y="1243125"/>
            <a:chExt cx="1080900" cy="1893450"/>
          </a:xfrm>
        </p:grpSpPr>
        <p:sp>
          <p:nvSpPr>
            <p:cNvPr id="2384" name="Google Shape;2384;g279a4a6f3d1_0_1631"/>
            <p:cNvSpPr/>
            <p:nvPr/>
          </p:nvSpPr>
          <p:spPr>
            <a:xfrm>
              <a:off x="4581565" y="1243125"/>
              <a:ext cx="1080900" cy="6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g279a4a6f3d1_0_1631"/>
            <p:cNvSpPr/>
            <p:nvPr/>
          </p:nvSpPr>
          <p:spPr>
            <a:xfrm>
              <a:off x="4581565" y="1874250"/>
              <a:ext cx="1080900" cy="6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g279a4a6f3d1_0_1631"/>
            <p:cNvSpPr/>
            <p:nvPr/>
          </p:nvSpPr>
          <p:spPr>
            <a:xfrm>
              <a:off x="4581565" y="2505375"/>
              <a:ext cx="1080900" cy="6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7" name="Google Shape;2387;g279a4a6f3d1_0_1631"/>
          <p:cNvSpPr txBox="1"/>
          <p:nvPr/>
        </p:nvSpPr>
        <p:spPr>
          <a:xfrm>
            <a:off x="7894200" y="1683000"/>
            <a:ext cx="432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u="sng">
                <a:latin typeface="DM Sans"/>
                <a:ea typeface="DM Sans"/>
                <a:cs typeface="DM Sans"/>
                <a:sym typeface="DM Sans"/>
              </a:rPr>
              <a:t>file-1</a:t>
            </a:r>
            <a:endParaRPr b="1" sz="1500" u="sng">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2</a:t>
            </a:r>
            <a:endParaRPr sz="1500">
              <a:latin typeface="DM Sans"/>
              <a:ea typeface="DM Sans"/>
              <a:cs typeface="DM Sans"/>
              <a:sym typeface="DM Sans"/>
            </a:endParaRPr>
          </a:p>
        </p:txBody>
      </p:sp>
      <p:sp>
        <p:nvSpPr>
          <p:cNvPr id="2388" name="Google Shape;2388;g279a4a6f3d1_0_1631"/>
          <p:cNvSpPr txBox="1"/>
          <p:nvPr/>
        </p:nvSpPr>
        <p:spPr>
          <a:xfrm>
            <a:off x="7894200" y="2504100"/>
            <a:ext cx="432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u="sng">
                <a:latin typeface="DM Sans"/>
                <a:ea typeface="DM Sans"/>
                <a:cs typeface="DM Sans"/>
                <a:sym typeface="DM Sans"/>
              </a:rPr>
              <a:t>file-2</a:t>
            </a:r>
            <a:endParaRPr b="1" sz="1500" u="sng">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3</a:t>
            </a:r>
            <a:endParaRPr sz="1500">
              <a:latin typeface="DM Sans"/>
              <a:ea typeface="DM Sans"/>
              <a:cs typeface="DM Sans"/>
              <a:sym typeface="DM Sans"/>
            </a:endParaRPr>
          </a:p>
        </p:txBody>
      </p:sp>
      <p:sp>
        <p:nvSpPr>
          <p:cNvPr id="2389" name="Google Shape;2389;g279a4a6f3d1_0_1631"/>
          <p:cNvSpPr txBox="1"/>
          <p:nvPr/>
        </p:nvSpPr>
        <p:spPr>
          <a:xfrm>
            <a:off x="7894200" y="3345588"/>
            <a:ext cx="432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u="sng">
                <a:latin typeface="DM Sans"/>
                <a:ea typeface="DM Sans"/>
                <a:cs typeface="DM Sans"/>
                <a:sym typeface="DM Sans"/>
              </a:rPr>
              <a:t>file-3</a:t>
            </a:r>
            <a:endParaRPr b="1" sz="1500" u="sng">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5</a:t>
            </a:r>
            <a:endParaRPr sz="1500">
              <a:latin typeface="DM Sans"/>
              <a:ea typeface="DM Sans"/>
              <a:cs typeface="DM Sans"/>
              <a:sym typeface="DM Sans"/>
            </a:endParaRPr>
          </a:p>
        </p:txBody>
      </p:sp>
      <p:cxnSp>
        <p:nvCxnSpPr>
          <p:cNvPr id="2390" name="Google Shape;2390;g279a4a6f3d1_0_1631"/>
          <p:cNvCxnSpPr>
            <a:stCxn id="2377" idx="3"/>
            <a:endCxn id="2382" idx="1"/>
          </p:cNvCxnSpPr>
          <p:nvPr/>
        </p:nvCxnSpPr>
        <p:spPr>
          <a:xfrm>
            <a:off x="2561899" y="2161350"/>
            <a:ext cx="3483000" cy="1058100"/>
          </a:xfrm>
          <a:prstGeom prst="straightConnector1">
            <a:avLst/>
          </a:prstGeom>
          <a:noFill/>
          <a:ln cap="flat" cmpd="sng" w="9525">
            <a:solidFill>
              <a:schemeClr val="dk2"/>
            </a:solidFill>
            <a:prstDash val="solid"/>
            <a:round/>
            <a:headEnd len="med" w="med" type="none"/>
            <a:tailEnd len="med" w="med" type="triangle"/>
          </a:ln>
        </p:spPr>
      </p:cxnSp>
      <p:cxnSp>
        <p:nvCxnSpPr>
          <p:cNvPr id="2391" name="Google Shape;2391;g279a4a6f3d1_0_1631"/>
          <p:cNvCxnSpPr>
            <a:stCxn id="2378" idx="3"/>
            <a:endCxn id="2382" idx="1"/>
          </p:cNvCxnSpPr>
          <p:nvPr/>
        </p:nvCxnSpPr>
        <p:spPr>
          <a:xfrm>
            <a:off x="2866801" y="3168750"/>
            <a:ext cx="3178200" cy="50700"/>
          </a:xfrm>
          <a:prstGeom prst="straightConnector1">
            <a:avLst/>
          </a:prstGeom>
          <a:noFill/>
          <a:ln cap="flat" cmpd="sng" w="9525">
            <a:solidFill>
              <a:schemeClr val="dk2"/>
            </a:solidFill>
            <a:prstDash val="solid"/>
            <a:round/>
            <a:headEnd len="med" w="med" type="none"/>
            <a:tailEnd len="med" w="med" type="triangle"/>
          </a:ln>
        </p:spPr>
      </p:cxnSp>
      <p:cxnSp>
        <p:nvCxnSpPr>
          <p:cNvPr id="2392" name="Google Shape;2392;g279a4a6f3d1_0_1631"/>
          <p:cNvCxnSpPr>
            <a:stCxn id="2379" idx="3"/>
            <a:endCxn id="2382" idx="1"/>
          </p:cNvCxnSpPr>
          <p:nvPr/>
        </p:nvCxnSpPr>
        <p:spPr>
          <a:xfrm flipH="1" rot="10800000">
            <a:off x="3171667" y="3219450"/>
            <a:ext cx="2873400" cy="956700"/>
          </a:xfrm>
          <a:prstGeom prst="straightConnector1">
            <a:avLst/>
          </a:prstGeom>
          <a:noFill/>
          <a:ln cap="flat" cmpd="sng" w="9525">
            <a:solidFill>
              <a:schemeClr val="dk2"/>
            </a:solidFill>
            <a:prstDash val="solid"/>
            <a:round/>
            <a:headEnd len="med" w="med" type="none"/>
            <a:tailEnd len="med" w="med" type="triangle"/>
          </a:ln>
        </p:spPr>
      </p:cxnSp>
      <p:sp>
        <p:nvSpPr>
          <p:cNvPr id="2393" name="Google Shape;2393;g279a4a6f3d1_0_1631"/>
          <p:cNvSpPr txBox="1"/>
          <p:nvPr/>
        </p:nvSpPr>
        <p:spPr>
          <a:xfrm>
            <a:off x="9526433" y="2803650"/>
            <a:ext cx="2461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Each file is already pseudo clustered time, and files are tagged with ingestion time</a:t>
            </a:r>
            <a:endParaRPr sz="1500">
              <a:latin typeface="DM Sans"/>
              <a:ea typeface="DM Sans"/>
              <a:cs typeface="DM Sans"/>
              <a:sym typeface="DM Sans"/>
            </a:endParaRPr>
          </a:p>
        </p:txBody>
      </p:sp>
      <p:sp>
        <p:nvSpPr>
          <p:cNvPr id="2394" name="Google Shape;2394;g279a4a6f3d1_0_1631"/>
          <p:cNvSpPr txBox="1"/>
          <p:nvPr/>
        </p:nvSpPr>
        <p:spPr>
          <a:xfrm>
            <a:off x="9261242" y="3833225"/>
            <a:ext cx="3178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3A3838"/>
                </a:solidFill>
                <a:latin typeface="Consolas"/>
                <a:ea typeface="Consolas"/>
                <a:cs typeface="Consolas"/>
                <a:sym typeface="Consolas"/>
              </a:rPr>
              <a:t>Tags":{</a:t>
            </a:r>
            <a:br>
              <a:rPr lang="en-US" sz="1000">
                <a:solidFill>
                  <a:srgbClr val="3A3838"/>
                </a:solidFill>
                <a:latin typeface="Consolas"/>
                <a:ea typeface="Consolas"/>
                <a:cs typeface="Consolas"/>
                <a:sym typeface="Consolas"/>
              </a:rPr>
            </a:br>
            <a:r>
              <a:rPr lang="en-US" sz="1000">
                <a:solidFill>
                  <a:srgbClr val="3A3838"/>
                </a:solidFill>
                <a:latin typeface="Consolas"/>
                <a:ea typeface="Consolas"/>
                <a:cs typeface="Consolas"/>
                <a:sym typeface="Consolas"/>
              </a:rPr>
              <a:t>"INSERTION_TIME":"1705524318000002",</a:t>
            </a:r>
            <a:br>
              <a:rPr lang="en-US" sz="1000">
                <a:solidFill>
                  <a:srgbClr val="3A3838"/>
                </a:solidFill>
                <a:latin typeface="Consolas"/>
                <a:ea typeface="Consolas"/>
                <a:cs typeface="Consolas"/>
                <a:sym typeface="Consolas"/>
              </a:rPr>
            </a:br>
            <a:r>
              <a:rPr lang="en-US" sz="1000">
                <a:solidFill>
                  <a:srgbClr val="3A3838"/>
                </a:solidFill>
                <a:latin typeface="Consolas"/>
                <a:ea typeface="Consolas"/>
                <a:cs typeface="Consolas"/>
                <a:sym typeface="Consolas"/>
              </a:rPr>
              <a:t>"MIN_INSERTION_TIME":"1705524318000002",</a:t>
            </a:r>
            <a:br>
              <a:rPr lang="en-US" sz="1000">
                <a:solidFill>
                  <a:srgbClr val="3A3838"/>
                </a:solidFill>
                <a:latin typeface="Consolas"/>
                <a:ea typeface="Consolas"/>
                <a:cs typeface="Consolas"/>
                <a:sym typeface="Consolas"/>
              </a:rPr>
            </a:br>
            <a:r>
              <a:rPr lang="en-US" sz="1000">
                <a:solidFill>
                  <a:srgbClr val="3A3838"/>
                </a:solidFill>
                <a:latin typeface="Consolas"/>
                <a:ea typeface="Consolas"/>
                <a:cs typeface="Consolas"/>
                <a:sym typeface="Consolas"/>
              </a:rPr>
              <a:t>"MAX_INSERTION_TIME":"1705524318000002"}</a:t>
            </a:r>
            <a:endParaRPr sz="2400">
              <a:solidFill>
                <a:srgbClr val="3A3838"/>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98" name="Shape 2398"/>
        <p:cNvGrpSpPr/>
        <p:nvPr/>
      </p:nvGrpSpPr>
      <p:grpSpPr>
        <a:xfrm>
          <a:off x="0" y="0"/>
          <a:ext cx="0" cy="0"/>
          <a:chOff x="0" y="0"/>
          <a:chExt cx="0" cy="0"/>
        </a:xfrm>
      </p:grpSpPr>
      <p:sp>
        <p:nvSpPr>
          <p:cNvPr id="2399" name="Google Shape;2399;g279a4a6f3d1_0_1654"/>
          <p:cNvSpPr/>
          <p:nvPr/>
        </p:nvSpPr>
        <p:spPr>
          <a:xfrm>
            <a:off x="8179121" y="1593450"/>
            <a:ext cx="3073800" cy="37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4</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4</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7</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8</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p:txBody>
      </p:sp>
      <p:sp>
        <p:nvSpPr>
          <p:cNvPr id="2400" name="Google Shape;2400;g279a4a6f3d1_0_1654"/>
          <p:cNvSpPr txBox="1"/>
          <p:nvPr>
            <p:ph idx="12" type="sldNum"/>
          </p:nvPr>
        </p:nvSpPr>
        <p:spPr>
          <a:xfrm>
            <a:off x="8153926" y="4763726"/>
            <a:ext cx="500400" cy="39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01" name="Google Shape;2401;g279a4a6f3d1_0_1654"/>
          <p:cNvSpPr txBox="1"/>
          <p:nvPr>
            <p:ph type="title"/>
          </p:nvPr>
        </p:nvSpPr>
        <p:spPr>
          <a:xfrm>
            <a:off x="746512" y="530775"/>
            <a:ext cx="10922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Example of sort preservation</a:t>
            </a:r>
            <a:endParaRPr/>
          </a:p>
        </p:txBody>
      </p:sp>
      <p:grpSp>
        <p:nvGrpSpPr>
          <p:cNvPr id="2402" name="Google Shape;2402;g279a4a6f3d1_0_1654"/>
          <p:cNvGrpSpPr/>
          <p:nvPr/>
        </p:nvGrpSpPr>
        <p:grpSpPr>
          <a:xfrm>
            <a:off x="746813" y="1624950"/>
            <a:ext cx="6172701" cy="3404100"/>
            <a:chOff x="6043475" y="1517250"/>
            <a:chExt cx="6170850" cy="3404100"/>
          </a:xfrm>
        </p:grpSpPr>
        <p:sp>
          <p:nvSpPr>
            <p:cNvPr id="2403" name="Google Shape;2403;g279a4a6f3d1_0_1654"/>
            <p:cNvSpPr/>
            <p:nvPr/>
          </p:nvSpPr>
          <p:spPr>
            <a:xfrm>
              <a:off x="6043475" y="1517250"/>
              <a:ext cx="3072900" cy="340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4</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4</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p:txBody>
        </p:sp>
        <p:sp>
          <p:nvSpPr>
            <p:cNvPr id="2404" name="Google Shape;2404;g279a4a6f3d1_0_1654"/>
            <p:cNvSpPr/>
            <p:nvPr/>
          </p:nvSpPr>
          <p:spPr>
            <a:xfrm>
              <a:off x="6107214" y="1551533"/>
              <a:ext cx="1440900" cy="90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g279a4a6f3d1_0_1654"/>
            <p:cNvSpPr/>
            <p:nvPr/>
          </p:nvSpPr>
          <p:spPr>
            <a:xfrm>
              <a:off x="6107214" y="2457429"/>
              <a:ext cx="1440900" cy="90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g279a4a6f3d1_0_1654"/>
            <p:cNvSpPr/>
            <p:nvPr/>
          </p:nvSpPr>
          <p:spPr>
            <a:xfrm>
              <a:off x="6107214" y="3363324"/>
              <a:ext cx="1440900" cy="906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g279a4a6f3d1_0_1654"/>
            <p:cNvSpPr txBox="1"/>
            <p:nvPr/>
          </p:nvSpPr>
          <p:spPr>
            <a:xfrm>
              <a:off x="7892225" y="1683000"/>
              <a:ext cx="4322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1.parquet</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2</a:t>
              </a:r>
              <a:endParaRPr sz="1500">
                <a:latin typeface="DM Sans"/>
                <a:ea typeface="DM Sans"/>
                <a:cs typeface="DM Sans"/>
                <a:sym typeface="DM Sans"/>
              </a:endParaRPr>
            </a:p>
          </p:txBody>
        </p:sp>
        <p:sp>
          <p:nvSpPr>
            <p:cNvPr id="2408" name="Google Shape;2408;g279a4a6f3d1_0_1654"/>
            <p:cNvSpPr txBox="1"/>
            <p:nvPr/>
          </p:nvSpPr>
          <p:spPr>
            <a:xfrm>
              <a:off x="7892225" y="2504100"/>
              <a:ext cx="4322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1.parquet</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3</a:t>
              </a:r>
              <a:endParaRPr sz="1500">
                <a:latin typeface="DM Sans"/>
                <a:ea typeface="DM Sans"/>
                <a:cs typeface="DM Sans"/>
                <a:sym typeface="DM Sans"/>
              </a:endParaRPr>
            </a:p>
          </p:txBody>
        </p:sp>
        <p:sp>
          <p:nvSpPr>
            <p:cNvPr id="2409" name="Google Shape;2409;g279a4a6f3d1_0_1654"/>
            <p:cNvSpPr txBox="1"/>
            <p:nvPr/>
          </p:nvSpPr>
          <p:spPr>
            <a:xfrm>
              <a:off x="7892225" y="3345588"/>
              <a:ext cx="4322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3.parquet</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5</a:t>
              </a:r>
              <a:endParaRPr sz="1500">
                <a:latin typeface="DM Sans"/>
                <a:ea typeface="DM Sans"/>
                <a:cs typeface="DM Sans"/>
                <a:sym typeface="DM Sans"/>
              </a:endParaRPr>
            </a:p>
          </p:txBody>
        </p:sp>
      </p:grpSp>
      <p:sp>
        <p:nvSpPr>
          <p:cNvPr id="2410" name="Google Shape;2410;g279a4a6f3d1_0_1654"/>
          <p:cNvSpPr/>
          <p:nvPr/>
        </p:nvSpPr>
        <p:spPr>
          <a:xfrm>
            <a:off x="4144662" y="2840550"/>
            <a:ext cx="1044000" cy="9729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t>Merge</a:t>
            </a:r>
            <a:endParaRPr sz="1500"/>
          </a:p>
        </p:txBody>
      </p:sp>
      <p:sp>
        <p:nvSpPr>
          <p:cNvPr id="2411" name="Google Shape;2411;g279a4a6f3d1_0_1654"/>
          <p:cNvSpPr/>
          <p:nvPr/>
        </p:nvSpPr>
        <p:spPr>
          <a:xfrm>
            <a:off x="5251601" y="2823300"/>
            <a:ext cx="1682400" cy="1007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DM Sans"/>
                <a:ea typeface="DM Sans"/>
                <a:cs typeface="DM Sans"/>
                <a:sym typeface="DM Sans"/>
              </a:rPr>
              <a:t>keys, payload,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7</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8</a:t>
            </a:r>
            <a:endParaRPr sz="1500">
              <a:latin typeface="DM Sans"/>
              <a:ea typeface="DM Sans"/>
              <a:cs typeface="DM Sans"/>
              <a:sym typeface="DM Sans"/>
            </a:endParaRPr>
          </a:p>
        </p:txBody>
      </p:sp>
      <p:sp>
        <p:nvSpPr>
          <p:cNvPr id="2412" name="Google Shape;2412;g279a4a6f3d1_0_1654"/>
          <p:cNvSpPr/>
          <p:nvPr/>
        </p:nvSpPr>
        <p:spPr>
          <a:xfrm>
            <a:off x="7074195" y="2976450"/>
            <a:ext cx="880200" cy="7011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g279a4a6f3d1_0_1654"/>
          <p:cNvSpPr txBox="1"/>
          <p:nvPr/>
        </p:nvSpPr>
        <p:spPr>
          <a:xfrm>
            <a:off x="10028334" y="1659225"/>
            <a:ext cx="432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1.parquet</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2</a:t>
            </a:r>
            <a:endParaRPr sz="1500">
              <a:latin typeface="DM Sans"/>
              <a:ea typeface="DM Sans"/>
              <a:cs typeface="DM Sans"/>
              <a:sym typeface="DM Sans"/>
            </a:endParaRPr>
          </a:p>
        </p:txBody>
      </p:sp>
      <p:sp>
        <p:nvSpPr>
          <p:cNvPr id="2414" name="Google Shape;2414;g279a4a6f3d1_0_1654"/>
          <p:cNvSpPr txBox="1"/>
          <p:nvPr/>
        </p:nvSpPr>
        <p:spPr>
          <a:xfrm>
            <a:off x="10028334" y="2490525"/>
            <a:ext cx="432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2.parquet</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3</a:t>
            </a:r>
            <a:endParaRPr sz="1500">
              <a:latin typeface="DM Sans"/>
              <a:ea typeface="DM Sans"/>
              <a:cs typeface="DM Sans"/>
              <a:sym typeface="DM Sans"/>
            </a:endParaRPr>
          </a:p>
        </p:txBody>
      </p:sp>
      <p:sp>
        <p:nvSpPr>
          <p:cNvPr id="2415" name="Google Shape;2415;g279a4a6f3d1_0_1654"/>
          <p:cNvSpPr txBox="1"/>
          <p:nvPr/>
        </p:nvSpPr>
        <p:spPr>
          <a:xfrm>
            <a:off x="10028334" y="3160913"/>
            <a:ext cx="432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3.parquet</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5</a:t>
            </a:r>
            <a:endParaRPr sz="1500">
              <a:latin typeface="DM Sans"/>
              <a:ea typeface="DM Sans"/>
              <a:cs typeface="DM Sans"/>
              <a:sym typeface="DM Sans"/>
            </a:endParaRPr>
          </a:p>
        </p:txBody>
      </p:sp>
      <p:grpSp>
        <p:nvGrpSpPr>
          <p:cNvPr id="2416" name="Google Shape;2416;g279a4a6f3d1_0_1654"/>
          <p:cNvGrpSpPr/>
          <p:nvPr/>
        </p:nvGrpSpPr>
        <p:grpSpPr>
          <a:xfrm>
            <a:off x="8232194" y="1625040"/>
            <a:ext cx="1441164" cy="3532500"/>
            <a:chOff x="6182165" y="1273819"/>
            <a:chExt cx="1080900" cy="2343750"/>
          </a:xfrm>
        </p:grpSpPr>
        <p:sp>
          <p:nvSpPr>
            <p:cNvPr id="2417" name="Google Shape;2417;g279a4a6f3d1_0_1654"/>
            <p:cNvSpPr/>
            <p:nvPr/>
          </p:nvSpPr>
          <p:spPr>
            <a:xfrm>
              <a:off x="6182165" y="1273819"/>
              <a:ext cx="1080900" cy="63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g279a4a6f3d1_0_1654"/>
            <p:cNvSpPr/>
            <p:nvPr/>
          </p:nvSpPr>
          <p:spPr>
            <a:xfrm>
              <a:off x="6182165" y="1904944"/>
              <a:ext cx="1080900" cy="465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g279a4a6f3d1_0_1654"/>
            <p:cNvSpPr/>
            <p:nvPr/>
          </p:nvSpPr>
          <p:spPr>
            <a:xfrm>
              <a:off x="6182165" y="2370694"/>
              <a:ext cx="1080900" cy="62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g279a4a6f3d1_0_1654"/>
            <p:cNvSpPr/>
            <p:nvPr/>
          </p:nvSpPr>
          <p:spPr>
            <a:xfrm>
              <a:off x="6182165" y="2994169"/>
              <a:ext cx="1080900" cy="623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1" name="Google Shape;2421;g279a4a6f3d1_0_1654"/>
          <p:cNvSpPr txBox="1"/>
          <p:nvPr/>
        </p:nvSpPr>
        <p:spPr>
          <a:xfrm>
            <a:off x="10028334" y="3992213"/>
            <a:ext cx="432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4.parquet</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8</a:t>
            </a:r>
            <a:endParaRPr sz="1500">
              <a:latin typeface="DM Sans"/>
              <a:ea typeface="DM Sans"/>
              <a:cs typeface="DM Sans"/>
              <a:sym typeface="DM Sans"/>
            </a:endParaRPr>
          </a:p>
        </p:txBody>
      </p:sp>
      <p:sp>
        <p:nvSpPr>
          <p:cNvPr id="2422" name="Google Shape;2422;g279a4a6f3d1_0_1654"/>
          <p:cNvSpPr txBox="1"/>
          <p:nvPr/>
        </p:nvSpPr>
        <p:spPr>
          <a:xfrm>
            <a:off x="7683397" y="5482175"/>
            <a:ext cx="4065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a:ea typeface="DM Sans"/>
                <a:cs typeface="DM Sans"/>
                <a:sym typeface="DM Sans"/>
              </a:rPr>
              <a:t>Even though we updated or deleted a record, the order is still the same</a:t>
            </a:r>
            <a:endParaRPr sz="1500">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6" name="Shape 2426"/>
        <p:cNvGrpSpPr/>
        <p:nvPr/>
      </p:nvGrpSpPr>
      <p:grpSpPr>
        <a:xfrm>
          <a:off x="0" y="0"/>
          <a:ext cx="0" cy="0"/>
          <a:chOff x="0" y="0"/>
          <a:chExt cx="0" cy="0"/>
        </a:xfrm>
      </p:grpSpPr>
      <p:sp>
        <p:nvSpPr>
          <p:cNvPr id="2427" name="Google Shape;2427;g279a4a6f3d1_0_1681"/>
          <p:cNvSpPr txBox="1"/>
          <p:nvPr>
            <p:ph idx="1" type="subTitle"/>
          </p:nvPr>
        </p:nvSpPr>
        <p:spPr>
          <a:xfrm>
            <a:off x="573894" y="881026"/>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Low Shuffle Merge</a:t>
            </a:r>
            <a:endParaRPr/>
          </a:p>
        </p:txBody>
      </p:sp>
      <p:sp>
        <p:nvSpPr>
          <p:cNvPr id="2428" name="Google Shape;2428;g279a4a6f3d1_0_1681"/>
          <p:cNvSpPr txBox="1"/>
          <p:nvPr>
            <p:ph idx="12" type="sldNum"/>
          </p:nvPr>
        </p:nvSpPr>
        <p:spPr>
          <a:xfrm>
            <a:off x="8153926" y="4763726"/>
            <a:ext cx="500400" cy="39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29" name="Google Shape;2429;g279a4a6f3d1_0_1681"/>
          <p:cNvSpPr txBox="1"/>
          <p:nvPr>
            <p:ph type="title"/>
          </p:nvPr>
        </p:nvSpPr>
        <p:spPr>
          <a:xfrm>
            <a:off x="562216" y="401700"/>
            <a:ext cx="10761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Minimize DML Impact to existing ordering</a:t>
            </a:r>
            <a:endParaRPr/>
          </a:p>
        </p:txBody>
      </p:sp>
      <p:sp>
        <p:nvSpPr>
          <p:cNvPr id="2430" name="Google Shape;2430;g279a4a6f3d1_0_1681"/>
          <p:cNvSpPr/>
          <p:nvPr/>
        </p:nvSpPr>
        <p:spPr>
          <a:xfrm>
            <a:off x="446362" y="1836000"/>
            <a:ext cx="2474100" cy="3748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g279a4a6f3d1_0_1681"/>
          <p:cNvSpPr/>
          <p:nvPr/>
        </p:nvSpPr>
        <p:spPr>
          <a:xfrm>
            <a:off x="3240236" y="1836000"/>
            <a:ext cx="5726100" cy="381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g279a4a6f3d1_0_1681"/>
          <p:cNvSpPr/>
          <p:nvPr/>
        </p:nvSpPr>
        <p:spPr>
          <a:xfrm>
            <a:off x="675994" y="2358750"/>
            <a:ext cx="848100" cy="75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Scan source </a:t>
            </a:r>
            <a:endParaRPr sz="1500"/>
          </a:p>
        </p:txBody>
      </p:sp>
      <p:sp>
        <p:nvSpPr>
          <p:cNvPr id="2433" name="Google Shape;2433;g279a4a6f3d1_0_1681"/>
          <p:cNvSpPr/>
          <p:nvPr/>
        </p:nvSpPr>
        <p:spPr>
          <a:xfrm>
            <a:off x="1797675" y="2358750"/>
            <a:ext cx="848100" cy="75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Scan target </a:t>
            </a:r>
            <a:endParaRPr sz="1500"/>
          </a:p>
        </p:txBody>
      </p:sp>
      <p:sp>
        <p:nvSpPr>
          <p:cNvPr id="2434" name="Google Shape;2434;g279a4a6f3d1_0_1681"/>
          <p:cNvSpPr/>
          <p:nvPr/>
        </p:nvSpPr>
        <p:spPr>
          <a:xfrm>
            <a:off x="1089748" y="3378725"/>
            <a:ext cx="1173300" cy="58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Inner Join</a:t>
            </a:r>
            <a:endParaRPr sz="1500"/>
          </a:p>
        </p:txBody>
      </p:sp>
      <p:sp>
        <p:nvSpPr>
          <p:cNvPr id="2435" name="Google Shape;2435;g279a4a6f3d1_0_1681"/>
          <p:cNvSpPr/>
          <p:nvPr/>
        </p:nvSpPr>
        <p:spPr>
          <a:xfrm>
            <a:off x="1089748" y="4230100"/>
            <a:ext cx="1173300" cy="58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Matching target files</a:t>
            </a:r>
            <a:endParaRPr sz="1500"/>
          </a:p>
        </p:txBody>
      </p:sp>
      <p:cxnSp>
        <p:nvCxnSpPr>
          <p:cNvPr id="2436" name="Google Shape;2436;g279a4a6f3d1_0_1681"/>
          <p:cNvCxnSpPr>
            <a:stCxn id="2432" idx="2"/>
            <a:endCxn id="2434" idx="0"/>
          </p:cNvCxnSpPr>
          <p:nvPr/>
        </p:nvCxnSpPr>
        <p:spPr>
          <a:xfrm>
            <a:off x="1100044" y="3110850"/>
            <a:ext cx="576300" cy="267900"/>
          </a:xfrm>
          <a:prstGeom prst="straightConnector1">
            <a:avLst/>
          </a:prstGeom>
          <a:noFill/>
          <a:ln cap="flat" cmpd="sng" w="9525">
            <a:solidFill>
              <a:schemeClr val="dk2"/>
            </a:solidFill>
            <a:prstDash val="solid"/>
            <a:round/>
            <a:headEnd len="med" w="med" type="none"/>
            <a:tailEnd len="med" w="med" type="triangle"/>
          </a:ln>
        </p:spPr>
      </p:cxnSp>
      <p:cxnSp>
        <p:nvCxnSpPr>
          <p:cNvPr id="2437" name="Google Shape;2437;g279a4a6f3d1_0_1681"/>
          <p:cNvCxnSpPr>
            <a:stCxn id="2433" idx="2"/>
            <a:endCxn id="2434" idx="0"/>
          </p:cNvCxnSpPr>
          <p:nvPr/>
        </p:nvCxnSpPr>
        <p:spPr>
          <a:xfrm flipH="1">
            <a:off x="1676325" y="3110850"/>
            <a:ext cx="545400" cy="267900"/>
          </a:xfrm>
          <a:prstGeom prst="straightConnector1">
            <a:avLst/>
          </a:prstGeom>
          <a:noFill/>
          <a:ln cap="flat" cmpd="sng" w="9525">
            <a:solidFill>
              <a:schemeClr val="dk2"/>
            </a:solidFill>
            <a:prstDash val="solid"/>
            <a:round/>
            <a:headEnd len="med" w="med" type="none"/>
            <a:tailEnd len="med" w="med" type="triangle"/>
          </a:ln>
        </p:spPr>
      </p:cxnSp>
      <p:cxnSp>
        <p:nvCxnSpPr>
          <p:cNvPr id="2438" name="Google Shape;2438;g279a4a6f3d1_0_1681"/>
          <p:cNvCxnSpPr>
            <a:stCxn id="2434" idx="2"/>
            <a:endCxn id="2435" idx="0"/>
          </p:cNvCxnSpPr>
          <p:nvPr/>
        </p:nvCxnSpPr>
        <p:spPr>
          <a:xfrm>
            <a:off x="1676398" y="3962225"/>
            <a:ext cx="0" cy="267900"/>
          </a:xfrm>
          <a:prstGeom prst="straightConnector1">
            <a:avLst/>
          </a:prstGeom>
          <a:noFill/>
          <a:ln cap="flat" cmpd="sng" w="9525">
            <a:solidFill>
              <a:schemeClr val="dk2"/>
            </a:solidFill>
            <a:prstDash val="solid"/>
            <a:round/>
            <a:headEnd len="med" w="med" type="none"/>
            <a:tailEnd len="med" w="med" type="triangle"/>
          </a:ln>
        </p:spPr>
      </p:cxnSp>
      <p:sp>
        <p:nvSpPr>
          <p:cNvPr id="2439" name="Google Shape;2439;g279a4a6f3d1_0_1681"/>
          <p:cNvSpPr/>
          <p:nvPr/>
        </p:nvSpPr>
        <p:spPr>
          <a:xfrm>
            <a:off x="3981221" y="2358750"/>
            <a:ext cx="1956600" cy="7521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Scan target (matching </a:t>
            </a:r>
            <a:r>
              <a:rPr b="1" lang="en-US" sz="1500">
                <a:solidFill>
                  <a:schemeClr val="accent1"/>
                </a:solidFill>
              </a:rPr>
              <a:t>rows</a:t>
            </a:r>
            <a:r>
              <a:rPr lang="en-US" sz="1500"/>
              <a:t> only)</a:t>
            </a:r>
            <a:endParaRPr sz="1500"/>
          </a:p>
        </p:txBody>
      </p:sp>
      <p:sp>
        <p:nvSpPr>
          <p:cNvPr id="2440" name="Google Shape;2440;g279a4a6f3d1_0_1681"/>
          <p:cNvSpPr/>
          <p:nvPr/>
        </p:nvSpPr>
        <p:spPr>
          <a:xfrm>
            <a:off x="6327208" y="2358750"/>
            <a:ext cx="1956600" cy="752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Scan source</a:t>
            </a:r>
            <a:endParaRPr sz="1500"/>
          </a:p>
        </p:txBody>
      </p:sp>
      <p:sp>
        <p:nvSpPr>
          <p:cNvPr id="2441" name="Google Shape;2441;g279a4a6f3d1_0_1681"/>
          <p:cNvSpPr/>
          <p:nvPr/>
        </p:nvSpPr>
        <p:spPr>
          <a:xfrm>
            <a:off x="4606327" y="3450300"/>
            <a:ext cx="2994000" cy="5835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solidFill>
                  <a:schemeClr val="accent1"/>
                </a:solidFill>
              </a:rPr>
              <a:t>Right outer</a:t>
            </a:r>
            <a:r>
              <a:rPr lang="en-US" sz="1500"/>
              <a:t> join</a:t>
            </a:r>
            <a:endParaRPr sz="1500"/>
          </a:p>
          <a:p>
            <a:pPr indent="0" lvl="0" marL="0" rtl="0" algn="ctr">
              <a:spcBef>
                <a:spcPts val="0"/>
              </a:spcBef>
              <a:spcAft>
                <a:spcPts val="0"/>
              </a:spcAft>
              <a:buNone/>
            </a:pPr>
            <a:r>
              <a:rPr b="1" lang="en-US" sz="1500">
                <a:solidFill>
                  <a:schemeClr val="accent1"/>
                </a:solidFill>
              </a:rPr>
              <a:t>(only shuffle new data)</a:t>
            </a:r>
            <a:endParaRPr b="1" sz="1500">
              <a:solidFill>
                <a:schemeClr val="accent1"/>
              </a:solidFill>
            </a:endParaRPr>
          </a:p>
        </p:txBody>
      </p:sp>
      <p:sp>
        <p:nvSpPr>
          <p:cNvPr id="2442" name="Google Shape;2442;g279a4a6f3d1_0_1681"/>
          <p:cNvSpPr/>
          <p:nvPr/>
        </p:nvSpPr>
        <p:spPr>
          <a:xfrm>
            <a:off x="4606327" y="4230100"/>
            <a:ext cx="2994000" cy="583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Apply Changes</a:t>
            </a:r>
            <a:endParaRPr sz="1500"/>
          </a:p>
        </p:txBody>
      </p:sp>
      <p:sp>
        <p:nvSpPr>
          <p:cNvPr id="2443" name="Google Shape;2443;g279a4a6f3d1_0_1681"/>
          <p:cNvSpPr/>
          <p:nvPr/>
        </p:nvSpPr>
        <p:spPr>
          <a:xfrm>
            <a:off x="4606327" y="5001000"/>
            <a:ext cx="2994000" cy="5835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Write Data</a:t>
            </a:r>
            <a:endParaRPr sz="1500"/>
          </a:p>
          <a:p>
            <a:pPr indent="0" lvl="0" marL="0" rtl="0" algn="ctr">
              <a:spcBef>
                <a:spcPts val="0"/>
              </a:spcBef>
              <a:spcAft>
                <a:spcPts val="0"/>
              </a:spcAft>
              <a:buNone/>
            </a:pPr>
            <a:r>
              <a:rPr lang="en-US" sz="1500"/>
              <a:t>(</a:t>
            </a:r>
            <a:r>
              <a:rPr lang="en-US" sz="1500">
                <a:solidFill>
                  <a:schemeClr val="accent1"/>
                </a:solidFill>
              </a:rPr>
              <a:t>excluding</a:t>
            </a:r>
            <a:r>
              <a:rPr lang="en-US" sz="1500"/>
              <a:t> unmodified rows)</a:t>
            </a:r>
            <a:endParaRPr sz="1500"/>
          </a:p>
        </p:txBody>
      </p:sp>
      <p:sp>
        <p:nvSpPr>
          <p:cNvPr id="2444" name="Google Shape;2444;g279a4a6f3d1_0_1681"/>
          <p:cNvSpPr txBox="1"/>
          <p:nvPr/>
        </p:nvSpPr>
        <p:spPr>
          <a:xfrm>
            <a:off x="9398326" y="1435800"/>
            <a:ext cx="2448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a:ea typeface="DM Sans"/>
                <a:cs typeface="DM Sans"/>
                <a:sym typeface="DM Sans"/>
              </a:rPr>
              <a:t>Output</a:t>
            </a:r>
            <a:endParaRPr sz="1500">
              <a:latin typeface="DM Sans"/>
              <a:ea typeface="DM Sans"/>
              <a:cs typeface="DM Sans"/>
              <a:sym typeface="DM Sans"/>
            </a:endParaRPr>
          </a:p>
        </p:txBody>
      </p:sp>
      <p:cxnSp>
        <p:nvCxnSpPr>
          <p:cNvPr id="2445" name="Google Shape;2445;g279a4a6f3d1_0_1681"/>
          <p:cNvCxnSpPr>
            <a:stCxn id="2435" idx="3"/>
            <a:endCxn id="2439" idx="1"/>
          </p:cNvCxnSpPr>
          <p:nvPr/>
        </p:nvCxnSpPr>
        <p:spPr>
          <a:xfrm flipH="1" rot="10800000">
            <a:off x="2263048" y="2734750"/>
            <a:ext cx="1718100" cy="1787100"/>
          </a:xfrm>
          <a:prstGeom prst="straightConnector1">
            <a:avLst/>
          </a:prstGeom>
          <a:noFill/>
          <a:ln cap="flat" cmpd="sng" w="9525">
            <a:solidFill>
              <a:schemeClr val="dk2"/>
            </a:solidFill>
            <a:prstDash val="solid"/>
            <a:round/>
            <a:headEnd len="med" w="med" type="none"/>
            <a:tailEnd len="med" w="med" type="triangle"/>
          </a:ln>
        </p:spPr>
      </p:cxnSp>
      <p:cxnSp>
        <p:nvCxnSpPr>
          <p:cNvPr id="2446" name="Google Shape;2446;g279a4a6f3d1_0_1681"/>
          <p:cNvCxnSpPr>
            <a:stCxn id="2439" idx="2"/>
            <a:endCxn id="2441" idx="0"/>
          </p:cNvCxnSpPr>
          <p:nvPr/>
        </p:nvCxnSpPr>
        <p:spPr>
          <a:xfrm>
            <a:off x="4959521" y="3110850"/>
            <a:ext cx="1143900" cy="339600"/>
          </a:xfrm>
          <a:prstGeom prst="straightConnector1">
            <a:avLst/>
          </a:prstGeom>
          <a:noFill/>
          <a:ln cap="flat" cmpd="sng" w="9525">
            <a:solidFill>
              <a:schemeClr val="dk2"/>
            </a:solidFill>
            <a:prstDash val="solid"/>
            <a:round/>
            <a:headEnd len="med" w="med" type="none"/>
            <a:tailEnd len="med" w="med" type="triangle"/>
          </a:ln>
        </p:spPr>
      </p:cxnSp>
      <p:cxnSp>
        <p:nvCxnSpPr>
          <p:cNvPr id="2447" name="Google Shape;2447;g279a4a6f3d1_0_1681"/>
          <p:cNvCxnSpPr>
            <a:stCxn id="2440" idx="2"/>
            <a:endCxn id="2441" idx="0"/>
          </p:cNvCxnSpPr>
          <p:nvPr/>
        </p:nvCxnSpPr>
        <p:spPr>
          <a:xfrm flipH="1">
            <a:off x="6103408" y="3110850"/>
            <a:ext cx="1202100" cy="339600"/>
          </a:xfrm>
          <a:prstGeom prst="straightConnector1">
            <a:avLst/>
          </a:prstGeom>
          <a:noFill/>
          <a:ln cap="flat" cmpd="sng" w="9525">
            <a:solidFill>
              <a:schemeClr val="dk2"/>
            </a:solidFill>
            <a:prstDash val="solid"/>
            <a:round/>
            <a:headEnd len="med" w="med" type="none"/>
            <a:tailEnd len="med" w="med" type="triangle"/>
          </a:ln>
        </p:spPr>
      </p:cxnSp>
      <p:cxnSp>
        <p:nvCxnSpPr>
          <p:cNvPr id="2448" name="Google Shape;2448;g279a4a6f3d1_0_1681"/>
          <p:cNvCxnSpPr>
            <a:stCxn id="2441" idx="2"/>
            <a:endCxn id="2442" idx="0"/>
          </p:cNvCxnSpPr>
          <p:nvPr/>
        </p:nvCxnSpPr>
        <p:spPr>
          <a:xfrm>
            <a:off x="6103327" y="4033800"/>
            <a:ext cx="0" cy="196200"/>
          </a:xfrm>
          <a:prstGeom prst="straightConnector1">
            <a:avLst/>
          </a:prstGeom>
          <a:noFill/>
          <a:ln cap="flat" cmpd="sng" w="9525">
            <a:solidFill>
              <a:schemeClr val="dk2"/>
            </a:solidFill>
            <a:prstDash val="solid"/>
            <a:round/>
            <a:headEnd len="med" w="med" type="none"/>
            <a:tailEnd len="med" w="med" type="triangle"/>
          </a:ln>
        </p:spPr>
      </p:cxnSp>
      <p:cxnSp>
        <p:nvCxnSpPr>
          <p:cNvPr id="2449" name="Google Shape;2449;g279a4a6f3d1_0_1681"/>
          <p:cNvCxnSpPr>
            <a:endCxn id="2443" idx="0"/>
          </p:cNvCxnSpPr>
          <p:nvPr/>
        </p:nvCxnSpPr>
        <p:spPr>
          <a:xfrm>
            <a:off x="6103327" y="4813500"/>
            <a:ext cx="0" cy="187500"/>
          </a:xfrm>
          <a:prstGeom prst="straightConnector1">
            <a:avLst/>
          </a:prstGeom>
          <a:noFill/>
          <a:ln cap="flat" cmpd="sng" w="9525">
            <a:solidFill>
              <a:schemeClr val="dk2"/>
            </a:solidFill>
            <a:prstDash val="solid"/>
            <a:round/>
            <a:headEnd len="med" w="med" type="none"/>
            <a:tailEnd len="med" w="med" type="triangle"/>
          </a:ln>
        </p:spPr>
      </p:cxnSp>
      <p:sp>
        <p:nvSpPr>
          <p:cNvPr id="2450" name="Google Shape;2450;g279a4a6f3d1_0_1681"/>
          <p:cNvSpPr/>
          <p:nvPr/>
        </p:nvSpPr>
        <p:spPr>
          <a:xfrm>
            <a:off x="9080997" y="1818625"/>
            <a:ext cx="3073800" cy="374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4</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4</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7</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keys, payload, 8</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p:txBody>
      </p:sp>
      <p:sp>
        <p:nvSpPr>
          <p:cNvPr id="2451" name="Google Shape;2451;g279a4a6f3d1_0_1681"/>
          <p:cNvSpPr txBox="1"/>
          <p:nvPr/>
        </p:nvSpPr>
        <p:spPr>
          <a:xfrm>
            <a:off x="10930209" y="1884400"/>
            <a:ext cx="432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1.parquet</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1</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2</a:t>
            </a:r>
            <a:endParaRPr sz="1500">
              <a:latin typeface="DM Sans"/>
              <a:ea typeface="DM Sans"/>
              <a:cs typeface="DM Sans"/>
              <a:sym typeface="DM Sans"/>
            </a:endParaRPr>
          </a:p>
        </p:txBody>
      </p:sp>
      <p:sp>
        <p:nvSpPr>
          <p:cNvPr id="2452" name="Google Shape;2452;g279a4a6f3d1_0_1681"/>
          <p:cNvSpPr txBox="1"/>
          <p:nvPr/>
        </p:nvSpPr>
        <p:spPr>
          <a:xfrm>
            <a:off x="10930209" y="2715700"/>
            <a:ext cx="432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2.parquet</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2</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3</a:t>
            </a:r>
            <a:endParaRPr sz="1500">
              <a:latin typeface="DM Sans"/>
              <a:ea typeface="DM Sans"/>
              <a:cs typeface="DM Sans"/>
              <a:sym typeface="DM Sans"/>
            </a:endParaRPr>
          </a:p>
        </p:txBody>
      </p:sp>
      <p:sp>
        <p:nvSpPr>
          <p:cNvPr id="2453" name="Google Shape;2453;g279a4a6f3d1_0_1681"/>
          <p:cNvSpPr txBox="1"/>
          <p:nvPr/>
        </p:nvSpPr>
        <p:spPr>
          <a:xfrm>
            <a:off x="10930209" y="3386088"/>
            <a:ext cx="432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3.parquet</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3</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5</a:t>
            </a:r>
            <a:endParaRPr sz="1500">
              <a:latin typeface="DM Sans"/>
              <a:ea typeface="DM Sans"/>
              <a:cs typeface="DM Sans"/>
              <a:sym typeface="DM Sans"/>
            </a:endParaRPr>
          </a:p>
        </p:txBody>
      </p:sp>
      <p:sp>
        <p:nvSpPr>
          <p:cNvPr id="2454" name="Google Shape;2454;g279a4a6f3d1_0_1681"/>
          <p:cNvSpPr/>
          <p:nvPr/>
        </p:nvSpPr>
        <p:spPr>
          <a:xfrm>
            <a:off x="9081000" y="1846200"/>
            <a:ext cx="1529400" cy="92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g279a4a6f3d1_0_1681"/>
          <p:cNvSpPr/>
          <p:nvPr/>
        </p:nvSpPr>
        <p:spPr>
          <a:xfrm>
            <a:off x="9081000" y="2769800"/>
            <a:ext cx="1529400" cy="70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2456" name="Google Shape;2456;g279a4a6f3d1_0_1681"/>
          <p:cNvSpPr/>
          <p:nvPr/>
        </p:nvSpPr>
        <p:spPr>
          <a:xfrm>
            <a:off x="9081000" y="3471005"/>
            <a:ext cx="1529400" cy="92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g279a4a6f3d1_0_1681"/>
          <p:cNvSpPr/>
          <p:nvPr/>
        </p:nvSpPr>
        <p:spPr>
          <a:xfrm>
            <a:off x="9081000" y="4394567"/>
            <a:ext cx="1529400" cy="92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g279a4a6f3d1_0_1681"/>
          <p:cNvSpPr txBox="1"/>
          <p:nvPr/>
        </p:nvSpPr>
        <p:spPr>
          <a:xfrm>
            <a:off x="10930209" y="4217388"/>
            <a:ext cx="4323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4.parquet</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Min 5</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Max 8</a:t>
            </a:r>
            <a:endParaRPr sz="1500">
              <a:latin typeface="DM Sans"/>
              <a:ea typeface="DM Sans"/>
              <a:cs typeface="DM Sans"/>
              <a:sym typeface="DM Sans"/>
            </a:endParaRPr>
          </a:p>
        </p:txBody>
      </p:sp>
      <p:sp>
        <p:nvSpPr>
          <p:cNvPr id="2459" name="Google Shape;2459;g279a4a6f3d1_0_1681"/>
          <p:cNvSpPr/>
          <p:nvPr/>
        </p:nvSpPr>
        <p:spPr>
          <a:xfrm>
            <a:off x="854464" y="5686775"/>
            <a:ext cx="8016600" cy="7521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g279a4a6f3d1_0_1681"/>
          <p:cNvSpPr/>
          <p:nvPr/>
        </p:nvSpPr>
        <p:spPr>
          <a:xfrm>
            <a:off x="1172768" y="5796150"/>
            <a:ext cx="2614800" cy="4899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Scan target (unmatching rows in matching files only)</a:t>
            </a:r>
            <a:endParaRPr sz="1500"/>
          </a:p>
        </p:txBody>
      </p:sp>
      <p:sp>
        <p:nvSpPr>
          <p:cNvPr id="2461" name="Google Shape;2461;g279a4a6f3d1_0_1681"/>
          <p:cNvSpPr/>
          <p:nvPr/>
        </p:nvSpPr>
        <p:spPr>
          <a:xfrm>
            <a:off x="4822706" y="5771075"/>
            <a:ext cx="2994000" cy="583500"/>
          </a:xfrm>
          <a:prstGeom prst="roundRect">
            <a:avLst>
              <a:gd fmla="val 16667" name="adj"/>
            </a:avLst>
          </a:prstGeom>
          <a:solidFill>
            <a:schemeClr val="l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Write unmodified data, removing updates and deletes</a:t>
            </a:r>
            <a:endParaRPr sz="1500"/>
          </a:p>
        </p:txBody>
      </p:sp>
      <p:cxnSp>
        <p:nvCxnSpPr>
          <p:cNvPr id="2462" name="Google Shape;2462;g279a4a6f3d1_0_1681"/>
          <p:cNvCxnSpPr>
            <a:stCxn id="2435" idx="2"/>
            <a:endCxn id="2460" idx="0"/>
          </p:cNvCxnSpPr>
          <p:nvPr/>
        </p:nvCxnSpPr>
        <p:spPr>
          <a:xfrm>
            <a:off x="1676398" y="4813600"/>
            <a:ext cx="803700" cy="982500"/>
          </a:xfrm>
          <a:prstGeom prst="straightConnector1">
            <a:avLst/>
          </a:prstGeom>
          <a:noFill/>
          <a:ln cap="flat" cmpd="sng" w="9525">
            <a:solidFill>
              <a:schemeClr val="accent1"/>
            </a:solidFill>
            <a:prstDash val="solid"/>
            <a:round/>
            <a:headEnd len="med" w="med" type="none"/>
            <a:tailEnd len="med" w="med" type="triangle"/>
          </a:ln>
        </p:spPr>
      </p:cxnSp>
      <p:cxnSp>
        <p:nvCxnSpPr>
          <p:cNvPr id="2463" name="Google Shape;2463;g279a4a6f3d1_0_1681"/>
          <p:cNvCxnSpPr>
            <a:stCxn id="2460" idx="3"/>
            <a:endCxn id="2461" idx="1"/>
          </p:cNvCxnSpPr>
          <p:nvPr/>
        </p:nvCxnSpPr>
        <p:spPr>
          <a:xfrm>
            <a:off x="3787568" y="6041100"/>
            <a:ext cx="1035000" cy="21600"/>
          </a:xfrm>
          <a:prstGeom prst="straightConnector1">
            <a:avLst/>
          </a:prstGeom>
          <a:noFill/>
          <a:ln cap="flat" cmpd="sng" w="9525">
            <a:solidFill>
              <a:schemeClr val="accent1"/>
            </a:solidFill>
            <a:prstDash val="solid"/>
            <a:round/>
            <a:headEnd len="med" w="med" type="none"/>
            <a:tailEnd len="med" w="med" type="triangl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67" name="Shape 2467"/>
        <p:cNvGrpSpPr/>
        <p:nvPr/>
      </p:nvGrpSpPr>
      <p:grpSpPr>
        <a:xfrm>
          <a:off x="0" y="0"/>
          <a:ext cx="0" cy="0"/>
          <a:chOff x="0" y="0"/>
          <a:chExt cx="0" cy="0"/>
        </a:xfrm>
      </p:grpSpPr>
      <p:sp>
        <p:nvSpPr>
          <p:cNvPr id="2468" name="Google Shape;2468;g279a4a6f3d1_0_1721"/>
          <p:cNvSpPr txBox="1"/>
          <p:nvPr>
            <p:ph idx="1" type="subTitle"/>
          </p:nvPr>
        </p:nvSpPr>
        <p:spPr>
          <a:xfrm>
            <a:off x="573894" y="881026"/>
            <a:ext cx="7998600" cy="43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No more write amplification</a:t>
            </a:r>
            <a:endParaRPr/>
          </a:p>
        </p:txBody>
      </p:sp>
      <p:sp>
        <p:nvSpPr>
          <p:cNvPr id="2469" name="Google Shape;2469;g279a4a6f3d1_0_1721"/>
          <p:cNvSpPr txBox="1"/>
          <p:nvPr>
            <p:ph idx="2" type="body"/>
          </p:nvPr>
        </p:nvSpPr>
        <p:spPr>
          <a:xfrm>
            <a:off x="562216" y="1412332"/>
            <a:ext cx="10662000" cy="8460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Deletion vectors remove the need to rewrite entire files for updates and deletes, which is often where most of the time in the merge is</a:t>
            </a:r>
            <a:endParaRPr/>
          </a:p>
        </p:txBody>
      </p:sp>
      <p:sp>
        <p:nvSpPr>
          <p:cNvPr id="2470" name="Google Shape;2470;g279a4a6f3d1_0_1721"/>
          <p:cNvSpPr txBox="1"/>
          <p:nvPr>
            <p:ph type="title"/>
          </p:nvPr>
        </p:nvSpPr>
        <p:spPr>
          <a:xfrm>
            <a:off x="562215" y="401698"/>
            <a:ext cx="79986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Deletion Vectors</a:t>
            </a:r>
            <a:endParaRPr/>
          </a:p>
        </p:txBody>
      </p:sp>
      <p:sp>
        <p:nvSpPr>
          <p:cNvPr id="2471" name="Google Shape;2471;g279a4a6f3d1_0_1721"/>
          <p:cNvSpPr/>
          <p:nvPr/>
        </p:nvSpPr>
        <p:spPr>
          <a:xfrm>
            <a:off x="565225" y="3472101"/>
            <a:ext cx="1530000" cy="19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rowNum, data</a:t>
            </a:r>
            <a:endParaRPr sz="1500"/>
          </a:p>
          <a:p>
            <a:pPr indent="0" lvl="0" marL="0" rtl="0" algn="ctr">
              <a:spcBef>
                <a:spcPts val="0"/>
              </a:spcBef>
              <a:spcAft>
                <a:spcPts val="0"/>
              </a:spcAft>
              <a:buNone/>
            </a:pPr>
            <a:r>
              <a:rPr lang="en-US" sz="1500"/>
              <a:t>1, data</a:t>
            </a:r>
            <a:endParaRPr sz="1500"/>
          </a:p>
          <a:p>
            <a:pPr indent="0" lvl="0" marL="0" rtl="0" algn="ctr">
              <a:spcBef>
                <a:spcPts val="0"/>
              </a:spcBef>
              <a:spcAft>
                <a:spcPts val="0"/>
              </a:spcAft>
              <a:buNone/>
            </a:pPr>
            <a:r>
              <a:rPr lang="en-US" sz="1500"/>
              <a:t>2, data</a:t>
            </a:r>
            <a:endParaRPr sz="1500"/>
          </a:p>
          <a:p>
            <a:pPr indent="0" lvl="0" marL="0" rtl="0" algn="ctr">
              <a:spcBef>
                <a:spcPts val="0"/>
              </a:spcBef>
              <a:spcAft>
                <a:spcPts val="0"/>
              </a:spcAft>
              <a:buNone/>
            </a:pPr>
            <a:r>
              <a:rPr lang="en-US" sz="1500"/>
              <a:t>3, data</a:t>
            </a:r>
            <a:endParaRPr sz="1500"/>
          </a:p>
          <a:p>
            <a:pPr indent="0" lvl="0" marL="0" rtl="0" algn="ctr">
              <a:spcBef>
                <a:spcPts val="0"/>
              </a:spcBef>
              <a:spcAft>
                <a:spcPts val="0"/>
              </a:spcAft>
              <a:buNone/>
            </a:pPr>
            <a:r>
              <a:rPr lang="en-US" sz="1500"/>
              <a:t>4, data</a:t>
            </a:r>
            <a:endParaRPr sz="1500"/>
          </a:p>
          <a:p>
            <a:pPr indent="0" lvl="0" marL="0" rtl="0" algn="ctr">
              <a:spcBef>
                <a:spcPts val="0"/>
              </a:spcBef>
              <a:spcAft>
                <a:spcPts val="0"/>
              </a:spcAft>
              <a:buNone/>
            </a:pPr>
            <a:r>
              <a:rPr lang="en-US" sz="1500"/>
              <a:t>5, data</a:t>
            </a:r>
            <a:endParaRPr sz="1500"/>
          </a:p>
          <a:p>
            <a:pPr indent="0" lvl="0" marL="0" rtl="0" algn="ctr">
              <a:spcBef>
                <a:spcPts val="0"/>
              </a:spcBef>
              <a:spcAft>
                <a:spcPts val="0"/>
              </a:spcAft>
              <a:buNone/>
            </a:pPr>
            <a:r>
              <a:rPr lang="en-US" sz="1500"/>
              <a:t>6, data</a:t>
            </a:r>
            <a:endParaRPr sz="1500"/>
          </a:p>
          <a:p>
            <a:pPr indent="0" lvl="0" marL="0" rtl="0" algn="ctr">
              <a:spcBef>
                <a:spcPts val="0"/>
              </a:spcBef>
              <a:spcAft>
                <a:spcPts val="0"/>
              </a:spcAft>
              <a:buNone/>
            </a:pPr>
            <a:r>
              <a:rPr lang="en-US" sz="1500"/>
              <a:t>7, data</a:t>
            </a:r>
            <a:endParaRPr sz="1500"/>
          </a:p>
          <a:p>
            <a:pPr indent="0" lvl="0" marL="0" rtl="0" algn="ctr">
              <a:spcBef>
                <a:spcPts val="0"/>
              </a:spcBef>
              <a:spcAft>
                <a:spcPts val="0"/>
              </a:spcAft>
              <a:buNone/>
            </a:pPr>
            <a:r>
              <a:rPr lang="en-US" sz="1500"/>
              <a:t>8, data</a:t>
            </a:r>
            <a:endParaRPr sz="1500"/>
          </a:p>
        </p:txBody>
      </p:sp>
      <p:sp>
        <p:nvSpPr>
          <p:cNvPr id="2472" name="Google Shape;2472;g279a4a6f3d1_0_1721"/>
          <p:cNvSpPr txBox="1"/>
          <p:nvPr/>
        </p:nvSpPr>
        <p:spPr>
          <a:xfrm>
            <a:off x="877300" y="3132863"/>
            <a:ext cx="905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a:ea typeface="DM Sans"/>
                <a:cs typeface="DM Sans"/>
                <a:sym typeface="DM Sans"/>
              </a:rPr>
              <a:t>File</a:t>
            </a:r>
            <a:endParaRPr sz="1500">
              <a:latin typeface="DM Sans"/>
              <a:ea typeface="DM Sans"/>
              <a:cs typeface="DM Sans"/>
              <a:sym typeface="DM Sans"/>
            </a:endParaRPr>
          </a:p>
        </p:txBody>
      </p:sp>
      <p:sp>
        <p:nvSpPr>
          <p:cNvPr id="2473" name="Google Shape;2473;g279a4a6f3d1_0_1721"/>
          <p:cNvSpPr/>
          <p:nvPr/>
        </p:nvSpPr>
        <p:spPr>
          <a:xfrm>
            <a:off x="2197658" y="3459333"/>
            <a:ext cx="395400" cy="198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1</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0</a:t>
            </a:r>
            <a:endParaRPr sz="1500"/>
          </a:p>
        </p:txBody>
      </p:sp>
      <p:sp>
        <p:nvSpPr>
          <p:cNvPr id="2474" name="Google Shape;2474;g279a4a6f3d1_0_1721"/>
          <p:cNvSpPr txBox="1"/>
          <p:nvPr/>
        </p:nvSpPr>
        <p:spPr>
          <a:xfrm>
            <a:off x="2063816" y="3132863"/>
            <a:ext cx="663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a:ea typeface="DM Sans"/>
                <a:cs typeface="DM Sans"/>
                <a:sym typeface="DM Sans"/>
              </a:rPr>
              <a:t>DV</a:t>
            </a:r>
            <a:endParaRPr sz="1500">
              <a:latin typeface="DM Sans"/>
              <a:ea typeface="DM Sans"/>
              <a:cs typeface="DM Sans"/>
              <a:sym typeface="DM Sans"/>
            </a:endParaRPr>
          </a:p>
        </p:txBody>
      </p:sp>
      <p:sp>
        <p:nvSpPr>
          <p:cNvPr id="2475" name="Google Shape;2475;g279a4a6f3d1_0_1721"/>
          <p:cNvSpPr txBox="1"/>
          <p:nvPr/>
        </p:nvSpPr>
        <p:spPr>
          <a:xfrm>
            <a:off x="976457" y="2642767"/>
            <a:ext cx="15294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a:ea typeface="DM Sans"/>
                <a:cs typeface="DM Sans"/>
                <a:sym typeface="DM Sans"/>
              </a:rPr>
              <a:t>Delete row 4</a:t>
            </a:r>
            <a:endParaRPr sz="1500">
              <a:latin typeface="DM Sans"/>
              <a:ea typeface="DM Sans"/>
              <a:cs typeface="DM Sans"/>
              <a:sym typeface="DM Sans"/>
            </a:endParaRPr>
          </a:p>
        </p:txBody>
      </p:sp>
      <p:sp>
        <p:nvSpPr>
          <p:cNvPr id="2476" name="Google Shape;2476;g279a4a6f3d1_0_1721"/>
          <p:cNvSpPr/>
          <p:nvPr/>
        </p:nvSpPr>
        <p:spPr>
          <a:xfrm>
            <a:off x="4745092" y="3496034"/>
            <a:ext cx="1530000" cy="19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rowNum, data</a:t>
            </a:r>
            <a:endParaRPr sz="1500"/>
          </a:p>
          <a:p>
            <a:pPr indent="0" lvl="0" marL="0" rtl="0" algn="ctr">
              <a:spcBef>
                <a:spcPts val="0"/>
              </a:spcBef>
              <a:spcAft>
                <a:spcPts val="0"/>
              </a:spcAft>
              <a:buNone/>
            </a:pPr>
            <a:r>
              <a:rPr lang="en-US" sz="1500"/>
              <a:t>1, data</a:t>
            </a:r>
            <a:endParaRPr sz="1500"/>
          </a:p>
          <a:p>
            <a:pPr indent="0" lvl="0" marL="0" rtl="0" algn="ctr">
              <a:spcBef>
                <a:spcPts val="0"/>
              </a:spcBef>
              <a:spcAft>
                <a:spcPts val="0"/>
              </a:spcAft>
              <a:buNone/>
            </a:pPr>
            <a:r>
              <a:rPr lang="en-US" sz="1500"/>
              <a:t>2, data</a:t>
            </a:r>
            <a:endParaRPr sz="1500"/>
          </a:p>
          <a:p>
            <a:pPr indent="0" lvl="0" marL="0" rtl="0" algn="ctr">
              <a:spcBef>
                <a:spcPts val="0"/>
              </a:spcBef>
              <a:spcAft>
                <a:spcPts val="0"/>
              </a:spcAft>
              <a:buNone/>
            </a:pPr>
            <a:r>
              <a:rPr lang="en-US" sz="1500"/>
              <a:t>3, data</a:t>
            </a:r>
            <a:endParaRPr sz="1500"/>
          </a:p>
          <a:p>
            <a:pPr indent="0" lvl="0" marL="0" rtl="0" algn="ctr">
              <a:spcBef>
                <a:spcPts val="0"/>
              </a:spcBef>
              <a:spcAft>
                <a:spcPts val="0"/>
              </a:spcAft>
              <a:buNone/>
            </a:pPr>
            <a:r>
              <a:rPr lang="en-US" sz="1500"/>
              <a:t>4, data</a:t>
            </a:r>
            <a:endParaRPr sz="1500"/>
          </a:p>
          <a:p>
            <a:pPr indent="0" lvl="0" marL="0" rtl="0" algn="ctr">
              <a:spcBef>
                <a:spcPts val="0"/>
              </a:spcBef>
              <a:spcAft>
                <a:spcPts val="0"/>
              </a:spcAft>
              <a:buNone/>
            </a:pPr>
            <a:r>
              <a:rPr lang="en-US" sz="1500"/>
              <a:t>5, data</a:t>
            </a:r>
            <a:endParaRPr sz="1500"/>
          </a:p>
          <a:p>
            <a:pPr indent="0" lvl="0" marL="0" rtl="0" algn="ctr">
              <a:spcBef>
                <a:spcPts val="0"/>
              </a:spcBef>
              <a:spcAft>
                <a:spcPts val="0"/>
              </a:spcAft>
              <a:buNone/>
            </a:pPr>
            <a:r>
              <a:rPr lang="en-US" sz="1500"/>
              <a:t>6, data</a:t>
            </a:r>
            <a:endParaRPr sz="1500"/>
          </a:p>
          <a:p>
            <a:pPr indent="0" lvl="0" marL="0" rtl="0" algn="ctr">
              <a:spcBef>
                <a:spcPts val="0"/>
              </a:spcBef>
              <a:spcAft>
                <a:spcPts val="0"/>
              </a:spcAft>
              <a:buNone/>
            </a:pPr>
            <a:r>
              <a:rPr lang="en-US" sz="1500"/>
              <a:t>7, data</a:t>
            </a:r>
            <a:endParaRPr sz="1500"/>
          </a:p>
          <a:p>
            <a:pPr indent="0" lvl="0" marL="0" rtl="0" algn="ctr">
              <a:spcBef>
                <a:spcPts val="0"/>
              </a:spcBef>
              <a:spcAft>
                <a:spcPts val="0"/>
              </a:spcAft>
              <a:buNone/>
            </a:pPr>
            <a:r>
              <a:rPr lang="en-US" sz="1500"/>
              <a:t>8, data</a:t>
            </a:r>
            <a:endParaRPr sz="1500"/>
          </a:p>
        </p:txBody>
      </p:sp>
      <p:sp>
        <p:nvSpPr>
          <p:cNvPr id="2477" name="Google Shape;2477;g279a4a6f3d1_0_1721"/>
          <p:cNvSpPr txBox="1"/>
          <p:nvPr/>
        </p:nvSpPr>
        <p:spPr>
          <a:xfrm>
            <a:off x="5057170" y="3156800"/>
            <a:ext cx="905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a:ea typeface="DM Sans"/>
                <a:cs typeface="DM Sans"/>
                <a:sym typeface="DM Sans"/>
              </a:rPr>
              <a:t>File</a:t>
            </a:r>
            <a:endParaRPr sz="1500">
              <a:latin typeface="DM Sans"/>
              <a:ea typeface="DM Sans"/>
              <a:cs typeface="DM Sans"/>
              <a:sym typeface="DM Sans"/>
            </a:endParaRPr>
          </a:p>
        </p:txBody>
      </p:sp>
      <p:sp>
        <p:nvSpPr>
          <p:cNvPr id="2478" name="Google Shape;2478;g279a4a6f3d1_0_1721"/>
          <p:cNvSpPr/>
          <p:nvPr/>
        </p:nvSpPr>
        <p:spPr>
          <a:xfrm>
            <a:off x="6377525" y="3483266"/>
            <a:ext cx="395400" cy="198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1</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0</a:t>
            </a:r>
            <a:endParaRPr sz="1500"/>
          </a:p>
          <a:p>
            <a:pPr indent="0" lvl="0" marL="0" rtl="0" algn="l">
              <a:spcBef>
                <a:spcPts val="0"/>
              </a:spcBef>
              <a:spcAft>
                <a:spcPts val="0"/>
              </a:spcAft>
              <a:buNone/>
            </a:pPr>
            <a:r>
              <a:rPr lang="en-US" sz="1500"/>
              <a:t>0</a:t>
            </a:r>
            <a:endParaRPr sz="1500"/>
          </a:p>
        </p:txBody>
      </p:sp>
      <p:sp>
        <p:nvSpPr>
          <p:cNvPr id="2479" name="Google Shape;2479;g279a4a6f3d1_0_1721"/>
          <p:cNvSpPr txBox="1"/>
          <p:nvPr/>
        </p:nvSpPr>
        <p:spPr>
          <a:xfrm>
            <a:off x="6243687" y="3156800"/>
            <a:ext cx="6633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a:ea typeface="DM Sans"/>
                <a:cs typeface="DM Sans"/>
                <a:sym typeface="DM Sans"/>
              </a:rPr>
              <a:t>DV</a:t>
            </a:r>
            <a:endParaRPr sz="1500">
              <a:latin typeface="DM Sans"/>
              <a:ea typeface="DM Sans"/>
              <a:cs typeface="DM Sans"/>
              <a:sym typeface="DM Sans"/>
            </a:endParaRPr>
          </a:p>
        </p:txBody>
      </p:sp>
      <p:sp>
        <p:nvSpPr>
          <p:cNvPr id="2480" name="Google Shape;2480;g279a4a6f3d1_0_1721"/>
          <p:cNvSpPr txBox="1"/>
          <p:nvPr/>
        </p:nvSpPr>
        <p:spPr>
          <a:xfrm>
            <a:off x="5101576" y="2631388"/>
            <a:ext cx="1448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a:ea typeface="DM Sans"/>
                <a:cs typeface="DM Sans"/>
                <a:sym typeface="DM Sans"/>
              </a:rPr>
              <a:t>Update row 4</a:t>
            </a:r>
            <a:endParaRPr sz="1500">
              <a:latin typeface="DM Sans"/>
              <a:ea typeface="DM Sans"/>
              <a:cs typeface="DM Sans"/>
              <a:sym typeface="DM Sans"/>
            </a:endParaRPr>
          </a:p>
        </p:txBody>
      </p:sp>
      <p:sp>
        <p:nvSpPr>
          <p:cNvPr id="2481" name="Google Shape;2481;g279a4a6f3d1_0_1721"/>
          <p:cNvSpPr/>
          <p:nvPr/>
        </p:nvSpPr>
        <p:spPr>
          <a:xfrm>
            <a:off x="4755815" y="5557188"/>
            <a:ext cx="1517400" cy="42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rowNum, data</a:t>
            </a:r>
            <a:endParaRPr sz="1500"/>
          </a:p>
          <a:p>
            <a:pPr indent="0" lvl="0" marL="0" rtl="0" algn="ctr">
              <a:spcBef>
                <a:spcPts val="0"/>
              </a:spcBef>
              <a:spcAft>
                <a:spcPts val="0"/>
              </a:spcAft>
              <a:buNone/>
            </a:pPr>
            <a:r>
              <a:rPr lang="en-US" sz="1500"/>
              <a:t>1, data</a:t>
            </a:r>
            <a:endParaRPr sz="1500"/>
          </a:p>
        </p:txBody>
      </p:sp>
      <p:sp>
        <p:nvSpPr>
          <p:cNvPr id="2482" name="Google Shape;2482;g279a4a6f3d1_0_1721"/>
          <p:cNvSpPr/>
          <p:nvPr/>
        </p:nvSpPr>
        <p:spPr>
          <a:xfrm>
            <a:off x="8941758" y="3549467"/>
            <a:ext cx="1529400" cy="198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rowNum, data</a:t>
            </a:r>
            <a:endParaRPr sz="1500"/>
          </a:p>
          <a:p>
            <a:pPr indent="0" lvl="0" marL="0" rtl="0" algn="ctr">
              <a:spcBef>
                <a:spcPts val="0"/>
              </a:spcBef>
              <a:spcAft>
                <a:spcPts val="0"/>
              </a:spcAft>
              <a:buNone/>
            </a:pPr>
            <a:r>
              <a:rPr lang="en-US" sz="1500"/>
              <a:t>1, data</a:t>
            </a:r>
            <a:endParaRPr sz="1500"/>
          </a:p>
          <a:p>
            <a:pPr indent="0" lvl="0" marL="0" rtl="0" algn="ctr">
              <a:spcBef>
                <a:spcPts val="0"/>
              </a:spcBef>
              <a:spcAft>
                <a:spcPts val="0"/>
              </a:spcAft>
              <a:buNone/>
            </a:pPr>
            <a:r>
              <a:rPr lang="en-US" sz="1500"/>
              <a:t>2, data</a:t>
            </a:r>
            <a:endParaRPr sz="1500"/>
          </a:p>
          <a:p>
            <a:pPr indent="0" lvl="0" marL="0" rtl="0" algn="ctr">
              <a:spcBef>
                <a:spcPts val="0"/>
              </a:spcBef>
              <a:spcAft>
                <a:spcPts val="0"/>
              </a:spcAft>
              <a:buNone/>
            </a:pPr>
            <a:r>
              <a:rPr lang="en-US" sz="1500"/>
              <a:t>3, data</a:t>
            </a:r>
            <a:endParaRPr sz="1500"/>
          </a:p>
          <a:p>
            <a:pPr indent="0" lvl="0" marL="0" rtl="0" algn="ctr">
              <a:spcBef>
                <a:spcPts val="0"/>
              </a:spcBef>
              <a:spcAft>
                <a:spcPts val="0"/>
              </a:spcAft>
              <a:buNone/>
            </a:pPr>
            <a:r>
              <a:rPr lang="en-US" sz="1500"/>
              <a:t>4, data</a:t>
            </a:r>
            <a:endParaRPr sz="1500"/>
          </a:p>
          <a:p>
            <a:pPr indent="0" lvl="0" marL="0" rtl="0" algn="ctr">
              <a:spcBef>
                <a:spcPts val="0"/>
              </a:spcBef>
              <a:spcAft>
                <a:spcPts val="0"/>
              </a:spcAft>
              <a:buNone/>
            </a:pPr>
            <a:r>
              <a:rPr lang="en-US" sz="1500"/>
              <a:t>5, data</a:t>
            </a:r>
            <a:endParaRPr sz="1500"/>
          </a:p>
          <a:p>
            <a:pPr indent="0" lvl="0" marL="0" rtl="0" algn="ctr">
              <a:spcBef>
                <a:spcPts val="0"/>
              </a:spcBef>
              <a:spcAft>
                <a:spcPts val="0"/>
              </a:spcAft>
              <a:buNone/>
            </a:pPr>
            <a:r>
              <a:rPr lang="en-US" sz="1500"/>
              <a:t>6, data</a:t>
            </a:r>
            <a:endParaRPr sz="1500"/>
          </a:p>
          <a:p>
            <a:pPr indent="0" lvl="0" marL="0" rtl="0" algn="ctr">
              <a:spcBef>
                <a:spcPts val="0"/>
              </a:spcBef>
              <a:spcAft>
                <a:spcPts val="0"/>
              </a:spcAft>
              <a:buNone/>
            </a:pPr>
            <a:r>
              <a:rPr lang="en-US" sz="1500"/>
              <a:t>7, data</a:t>
            </a:r>
            <a:endParaRPr sz="1500"/>
          </a:p>
          <a:p>
            <a:pPr indent="0" lvl="0" marL="0" rtl="0" algn="ctr">
              <a:spcBef>
                <a:spcPts val="0"/>
              </a:spcBef>
              <a:spcAft>
                <a:spcPts val="0"/>
              </a:spcAft>
              <a:buNone/>
            </a:pPr>
            <a:r>
              <a:rPr lang="en-US" sz="1500"/>
              <a:t>8, data</a:t>
            </a:r>
            <a:endParaRPr sz="1500"/>
          </a:p>
        </p:txBody>
      </p:sp>
      <p:sp>
        <p:nvSpPr>
          <p:cNvPr id="2483" name="Google Shape;2483;g279a4a6f3d1_0_1721"/>
          <p:cNvSpPr txBox="1"/>
          <p:nvPr/>
        </p:nvSpPr>
        <p:spPr>
          <a:xfrm>
            <a:off x="9253827" y="3210225"/>
            <a:ext cx="905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a:ea typeface="DM Sans"/>
                <a:cs typeface="DM Sans"/>
                <a:sym typeface="DM Sans"/>
              </a:rPr>
              <a:t>File</a:t>
            </a:r>
            <a:endParaRPr sz="1500">
              <a:latin typeface="DM Sans"/>
              <a:ea typeface="DM Sans"/>
              <a:cs typeface="DM Sans"/>
              <a:sym typeface="DM Sans"/>
            </a:endParaRPr>
          </a:p>
        </p:txBody>
      </p:sp>
      <p:sp>
        <p:nvSpPr>
          <p:cNvPr id="2484" name="Google Shape;2484;g279a4a6f3d1_0_1721"/>
          <p:cNvSpPr txBox="1"/>
          <p:nvPr/>
        </p:nvSpPr>
        <p:spPr>
          <a:xfrm>
            <a:off x="8941762" y="2730350"/>
            <a:ext cx="14487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DM Sans"/>
                <a:ea typeface="DM Sans"/>
                <a:cs typeface="DM Sans"/>
                <a:sym typeface="DM Sans"/>
              </a:rPr>
              <a:t>Insert data</a:t>
            </a:r>
            <a:endParaRPr sz="1500">
              <a:latin typeface="DM Sans"/>
              <a:ea typeface="DM Sans"/>
              <a:cs typeface="DM Sans"/>
              <a:sym typeface="DM Sans"/>
            </a:endParaRPr>
          </a:p>
        </p:txBody>
      </p:sp>
      <p:sp>
        <p:nvSpPr>
          <p:cNvPr id="2485" name="Google Shape;2485;g279a4a6f3d1_0_1721"/>
          <p:cNvSpPr/>
          <p:nvPr/>
        </p:nvSpPr>
        <p:spPr>
          <a:xfrm>
            <a:off x="8952490" y="5610613"/>
            <a:ext cx="1517400" cy="429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500"/>
              <a:t>rowNum, data</a:t>
            </a:r>
            <a:endParaRPr sz="1500"/>
          </a:p>
          <a:p>
            <a:pPr indent="0" lvl="0" marL="0" rtl="0" algn="ctr">
              <a:spcBef>
                <a:spcPts val="0"/>
              </a:spcBef>
              <a:spcAft>
                <a:spcPts val="0"/>
              </a:spcAft>
              <a:buNone/>
            </a:pPr>
            <a:r>
              <a:rPr lang="en-US" sz="1500"/>
              <a:t>1, data</a:t>
            </a:r>
            <a:endParaRPr sz="15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89" name="Shape 2489"/>
        <p:cNvGrpSpPr/>
        <p:nvPr/>
      </p:nvGrpSpPr>
      <p:grpSpPr>
        <a:xfrm>
          <a:off x="0" y="0"/>
          <a:ext cx="0" cy="0"/>
          <a:chOff x="0" y="0"/>
          <a:chExt cx="0" cy="0"/>
        </a:xfrm>
      </p:grpSpPr>
      <p:sp>
        <p:nvSpPr>
          <p:cNvPr id="2490" name="Google Shape;2490;g279a4a6f3d1_0_1742"/>
          <p:cNvSpPr txBox="1"/>
          <p:nvPr>
            <p:ph idx="12" type="sldNum"/>
          </p:nvPr>
        </p:nvSpPr>
        <p:spPr>
          <a:xfrm>
            <a:off x="11100446" y="6473300"/>
            <a:ext cx="324300" cy="186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91" name="Google Shape;2491;g279a4a6f3d1_0_1742"/>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Lifecycle of Predictive I/O for Updates</a:t>
            </a:r>
            <a:endParaRPr/>
          </a:p>
        </p:txBody>
      </p:sp>
      <p:sp>
        <p:nvSpPr>
          <p:cNvPr id="2492" name="Google Shape;2492;g279a4a6f3d1_0_1742"/>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Predictive I/O intelligently optimizes both read and writes</a:t>
            </a:r>
            <a:endParaRPr/>
          </a:p>
        </p:txBody>
      </p:sp>
      <p:sp>
        <p:nvSpPr>
          <p:cNvPr id="2493" name="Google Shape;2493;g279a4a6f3d1_0_1742"/>
          <p:cNvSpPr txBox="1"/>
          <p:nvPr>
            <p:ph idx="2" type="subTitle"/>
          </p:nvPr>
        </p:nvSpPr>
        <p:spPr>
          <a:xfrm>
            <a:off x="764891" y="1988825"/>
            <a:ext cx="5112000" cy="3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Step 1</a:t>
            </a:r>
            <a:r>
              <a:rPr lang="en-US"/>
              <a:t> → </a:t>
            </a:r>
            <a:r>
              <a:rPr b="1" lang="en-US"/>
              <a:t>DML Command</a:t>
            </a:r>
            <a:endParaRPr b="1"/>
          </a:p>
        </p:txBody>
      </p:sp>
      <p:sp>
        <p:nvSpPr>
          <p:cNvPr id="2494" name="Google Shape;2494;g279a4a6f3d1_0_1742"/>
          <p:cNvSpPr/>
          <p:nvPr/>
        </p:nvSpPr>
        <p:spPr>
          <a:xfrm>
            <a:off x="792024" y="3146991"/>
            <a:ext cx="1404600" cy="571200"/>
          </a:xfrm>
          <a:prstGeom prst="rect">
            <a:avLst/>
          </a:prstGeom>
          <a:solidFill>
            <a:schemeClr val="lt1"/>
          </a:solidFill>
          <a:ln cap="flat" cmpd="sng" w="9525">
            <a:solidFill>
              <a:schemeClr val="dk1"/>
            </a:solidFill>
            <a:prstDash val="solid"/>
            <a:round/>
            <a:headEnd len="sm" w="sm" type="none"/>
            <a:tailEnd len="sm" w="sm" type="none"/>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lt1"/>
              </a:solidFill>
              <a:latin typeface="DM Sans"/>
              <a:ea typeface="DM Sans"/>
              <a:cs typeface="DM Sans"/>
              <a:sym typeface="DM Sans"/>
            </a:endParaRPr>
          </a:p>
        </p:txBody>
      </p:sp>
      <p:sp>
        <p:nvSpPr>
          <p:cNvPr id="2495" name="Google Shape;2495;g279a4a6f3d1_0_1742"/>
          <p:cNvSpPr txBox="1"/>
          <p:nvPr/>
        </p:nvSpPr>
        <p:spPr>
          <a:xfrm>
            <a:off x="732815" y="2719238"/>
            <a:ext cx="1021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US" sz="1700">
                <a:solidFill>
                  <a:schemeClr val="dk1"/>
                </a:solidFill>
                <a:latin typeface="DM Sans"/>
                <a:ea typeface="DM Sans"/>
                <a:cs typeface="DM Sans"/>
                <a:sym typeface="DM Sans"/>
              </a:rPr>
              <a:t>File 001</a:t>
            </a:r>
            <a:endParaRPr sz="1100">
              <a:solidFill>
                <a:schemeClr val="dk1"/>
              </a:solidFill>
            </a:endParaRPr>
          </a:p>
        </p:txBody>
      </p:sp>
      <p:sp>
        <p:nvSpPr>
          <p:cNvPr id="2496" name="Google Shape;2496;g279a4a6f3d1_0_1742"/>
          <p:cNvSpPr/>
          <p:nvPr/>
        </p:nvSpPr>
        <p:spPr>
          <a:xfrm>
            <a:off x="1615562" y="3147000"/>
            <a:ext cx="256800" cy="5712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dk1"/>
              </a:solidFill>
              <a:latin typeface="DM Sans"/>
              <a:ea typeface="DM Sans"/>
              <a:cs typeface="DM Sans"/>
              <a:sym typeface="DM Sans"/>
            </a:endParaRPr>
          </a:p>
        </p:txBody>
      </p:sp>
      <p:sp>
        <p:nvSpPr>
          <p:cNvPr id="2497" name="Google Shape;2497;g279a4a6f3d1_0_1742"/>
          <p:cNvSpPr/>
          <p:nvPr/>
        </p:nvSpPr>
        <p:spPr>
          <a:xfrm>
            <a:off x="3896441" y="3144542"/>
            <a:ext cx="732900" cy="5835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None/>
            </a:pPr>
            <a:r>
              <a:rPr b="1" lang="en-US" sz="1600">
                <a:solidFill>
                  <a:schemeClr val="lt1"/>
                </a:solidFill>
                <a:latin typeface="DM Sans"/>
                <a:ea typeface="DM Sans"/>
                <a:cs typeface="DM Sans"/>
                <a:sym typeface="DM Sans"/>
              </a:rPr>
              <a:t>DV 001</a:t>
            </a:r>
            <a:endParaRPr b="1" sz="1600">
              <a:solidFill>
                <a:schemeClr val="lt1"/>
              </a:solidFill>
              <a:latin typeface="DM Sans"/>
              <a:ea typeface="DM Sans"/>
              <a:cs typeface="DM Sans"/>
              <a:sym typeface="DM Sans"/>
            </a:endParaRPr>
          </a:p>
        </p:txBody>
      </p:sp>
      <p:sp>
        <p:nvSpPr>
          <p:cNvPr id="2498" name="Google Shape;2498;g279a4a6f3d1_0_1742"/>
          <p:cNvSpPr txBox="1"/>
          <p:nvPr/>
        </p:nvSpPr>
        <p:spPr>
          <a:xfrm>
            <a:off x="792027" y="2350784"/>
            <a:ext cx="1102500" cy="400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onsolas"/>
                <a:ea typeface="Consolas"/>
                <a:cs typeface="Consolas"/>
                <a:sym typeface="Consolas"/>
              </a:rPr>
              <a:t>DELETE</a:t>
            </a:r>
            <a:endParaRPr>
              <a:latin typeface="Consolas"/>
              <a:ea typeface="Consolas"/>
              <a:cs typeface="Consolas"/>
              <a:sym typeface="Consolas"/>
            </a:endParaRPr>
          </a:p>
        </p:txBody>
      </p:sp>
      <p:cxnSp>
        <p:nvCxnSpPr>
          <p:cNvPr id="2499" name="Google Shape;2499;g279a4a6f3d1_0_1742"/>
          <p:cNvCxnSpPr>
            <a:stCxn id="2494" idx="3"/>
            <a:endCxn id="2494" idx="3"/>
          </p:cNvCxnSpPr>
          <p:nvPr/>
        </p:nvCxnSpPr>
        <p:spPr>
          <a:xfrm>
            <a:off x="2196624" y="3432591"/>
            <a:ext cx="0" cy="0"/>
          </a:xfrm>
          <a:prstGeom prst="straightConnector1">
            <a:avLst/>
          </a:prstGeom>
          <a:noFill/>
          <a:ln cap="flat" cmpd="sng" w="9525">
            <a:solidFill>
              <a:schemeClr val="dk2"/>
            </a:solidFill>
            <a:prstDash val="solid"/>
            <a:round/>
            <a:headEnd len="med" w="med" type="none"/>
            <a:tailEnd len="med" w="med" type="none"/>
          </a:ln>
        </p:spPr>
      </p:cxnSp>
      <p:cxnSp>
        <p:nvCxnSpPr>
          <p:cNvPr id="2500" name="Google Shape;2500;g279a4a6f3d1_0_1742"/>
          <p:cNvCxnSpPr>
            <a:stCxn id="2498" idx="3"/>
            <a:endCxn id="2501" idx="1"/>
          </p:cNvCxnSpPr>
          <p:nvPr/>
        </p:nvCxnSpPr>
        <p:spPr>
          <a:xfrm>
            <a:off x="1894527" y="2550884"/>
            <a:ext cx="1418700" cy="600"/>
          </a:xfrm>
          <a:prstGeom prst="bentConnector3">
            <a:avLst>
              <a:gd fmla="val 49995" name="adj1"/>
            </a:avLst>
          </a:prstGeom>
          <a:noFill/>
          <a:ln cap="flat" cmpd="sng" w="9525">
            <a:solidFill>
              <a:schemeClr val="accent1"/>
            </a:solidFill>
            <a:prstDash val="solid"/>
            <a:round/>
            <a:headEnd len="med" w="med" type="none"/>
            <a:tailEnd len="med" w="med" type="stealth"/>
          </a:ln>
        </p:spPr>
      </p:cxnSp>
      <p:cxnSp>
        <p:nvCxnSpPr>
          <p:cNvPr id="2502" name="Google Shape;2502;g279a4a6f3d1_0_1742"/>
          <p:cNvCxnSpPr>
            <a:stCxn id="2496" idx="2"/>
            <a:endCxn id="2497" idx="2"/>
          </p:cNvCxnSpPr>
          <p:nvPr/>
        </p:nvCxnSpPr>
        <p:spPr>
          <a:xfrm flipH="1" rot="-5400000">
            <a:off x="2998412" y="2463750"/>
            <a:ext cx="9900" cy="2518800"/>
          </a:xfrm>
          <a:prstGeom prst="bentConnector3">
            <a:avLst>
              <a:gd fmla="val 1250253" name="adj1"/>
            </a:avLst>
          </a:prstGeom>
          <a:noFill/>
          <a:ln cap="flat" cmpd="sng" w="9525">
            <a:solidFill>
              <a:schemeClr val="accent1"/>
            </a:solidFill>
            <a:prstDash val="solid"/>
            <a:round/>
            <a:headEnd len="med" w="med" type="stealth"/>
            <a:tailEnd len="med" w="med" type="none"/>
          </a:ln>
        </p:spPr>
      </p:cxnSp>
      <p:sp>
        <p:nvSpPr>
          <p:cNvPr id="2503" name="Google Shape;2503;g279a4a6f3d1_0_1742"/>
          <p:cNvSpPr txBox="1"/>
          <p:nvPr>
            <p:ph idx="2" type="subTitle"/>
          </p:nvPr>
        </p:nvSpPr>
        <p:spPr>
          <a:xfrm>
            <a:off x="6315055" y="1988825"/>
            <a:ext cx="5112000" cy="3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Step 2</a:t>
            </a:r>
            <a:r>
              <a:rPr lang="en-US"/>
              <a:t> → </a:t>
            </a:r>
            <a:r>
              <a:rPr b="1" lang="en-US"/>
              <a:t>Read File</a:t>
            </a:r>
            <a:endParaRPr b="1"/>
          </a:p>
        </p:txBody>
      </p:sp>
      <p:sp>
        <p:nvSpPr>
          <p:cNvPr id="2504" name="Google Shape;2504;g279a4a6f3d1_0_1742"/>
          <p:cNvSpPr/>
          <p:nvPr/>
        </p:nvSpPr>
        <p:spPr>
          <a:xfrm>
            <a:off x="6388195" y="3178750"/>
            <a:ext cx="1306800" cy="571200"/>
          </a:xfrm>
          <a:prstGeom prst="rect">
            <a:avLst/>
          </a:prstGeom>
          <a:solidFill>
            <a:schemeClr val="lt1"/>
          </a:solidFill>
          <a:ln cap="flat" cmpd="sng" w="9525">
            <a:solidFill>
              <a:schemeClr val="dk1"/>
            </a:solidFill>
            <a:prstDash val="solid"/>
            <a:round/>
            <a:headEnd len="sm" w="sm" type="none"/>
            <a:tailEnd len="sm" w="sm" type="none"/>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lt1"/>
              </a:solidFill>
              <a:latin typeface="DM Sans"/>
              <a:ea typeface="DM Sans"/>
              <a:cs typeface="DM Sans"/>
              <a:sym typeface="DM Sans"/>
            </a:endParaRPr>
          </a:p>
        </p:txBody>
      </p:sp>
      <p:sp>
        <p:nvSpPr>
          <p:cNvPr id="2505" name="Google Shape;2505;g279a4a6f3d1_0_1742"/>
          <p:cNvSpPr txBox="1"/>
          <p:nvPr/>
        </p:nvSpPr>
        <p:spPr>
          <a:xfrm>
            <a:off x="6328986" y="2750997"/>
            <a:ext cx="1021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US" sz="1700">
                <a:solidFill>
                  <a:schemeClr val="dk1"/>
                </a:solidFill>
                <a:latin typeface="DM Sans"/>
                <a:ea typeface="DM Sans"/>
                <a:cs typeface="DM Sans"/>
                <a:sym typeface="DM Sans"/>
              </a:rPr>
              <a:t>File 001</a:t>
            </a:r>
            <a:endParaRPr sz="1100">
              <a:solidFill>
                <a:schemeClr val="dk1"/>
              </a:solidFill>
            </a:endParaRPr>
          </a:p>
        </p:txBody>
      </p:sp>
      <p:sp>
        <p:nvSpPr>
          <p:cNvPr id="2506" name="Google Shape;2506;g279a4a6f3d1_0_1742"/>
          <p:cNvSpPr/>
          <p:nvPr/>
        </p:nvSpPr>
        <p:spPr>
          <a:xfrm>
            <a:off x="7169647" y="3178759"/>
            <a:ext cx="256800" cy="5712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dk1"/>
              </a:solidFill>
              <a:latin typeface="DM Sans"/>
              <a:ea typeface="DM Sans"/>
              <a:cs typeface="DM Sans"/>
              <a:sym typeface="DM Sans"/>
            </a:endParaRPr>
          </a:p>
        </p:txBody>
      </p:sp>
      <p:sp>
        <p:nvSpPr>
          <p:cNvPr id="2507" name="Google Shape;2507;g279a4a6f3d1_0_1742"/>
          <p:cNvSpPr/>
          <p:nvPr/>
        </p:nvSpPr>
        <p:spPr>
          <a:xfrm>
            <a:off x="7816555" y="3172600"/>
            <a:ext cx="739200" cy="5835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None/>
            </a:pPr>
            <a:r>
              <a:rPr b="1" lang="en-US" sz="1600">
                <a:solidFill>
                  <a:schemeClr val="lt1"/>
                </a:solidFill>
                <a:latin typeface="DM Sans"/>
                <a:ea typeface="DM Sans"/>
                <a:cs typeface="DM Sans"/>
                <a:sym typeface="DM Sans"/>
              </a:rPr>
              <a:t>DV</a:t>
            </a:r>
            <a:endParaRPr b="1" sz="1600">
              <a:solidFill>
                <a:schemeClr val="lt1"/>
              </a:solidFill>
              <a:latin typeface="DM Sans"/>
              <a:ea typeface="DM Sans"/>
              <a:cs typeface="DM Sans"/>
              <a:sym typeface="DM Sans"/>
            </a:endParaRPr>
          </a:p>
          <a:p>
            <a:pPr indent="0" lvl="0" marL="0" rtl="0" algn="ctr">
              <a:lnSpc>
                <a:spcPct val="115000"/>
              </a:lnSpc>
              <a:spcBef>
                <a:spcPts val="0"/>
              </a:spcBef>
              <a:spcAft>
                <a:spcPts val="0"/>
              </a:spcAft>
              <a:buNone/>
            </a:pPr>
            <a:r>
              <a:rPr b="1" lang="en-US" sz="1600">
                <a:solidFill>
                  <a:schemeClr val="lt1"/>
                </a:solidFill>
                <a:latin typeface="DM Sans"/>
                <a:ea typeface="DM Sans"/>
                <a:cs typeface="DM Sans"/>
                <a:sym typeface="DM Sans"/>
              </a:rPr>
              <a:t>001</a:t>
            </a:r>
            <a:endParaRPr b="1" sz="1600">
              <a:solidFill>
                <a:schemeClr val="lt1"/>
              </a:solidFill>
              <a:latin typeface="DM Sans"/>
              <a:ea typeface="DM Sans"/>
              <a:cs typeface="DM Sans"/>
              <a:sym typeface="DM Sans"/>
            </a:endParaRPr>
          </a:p>
        </p:txBody>
      </p:sp>
      <p:sp>
        <p:nvSpPr>
          <p:cNvPr id="2508" name="Google Shape;2508;g279a4a6f3d1_0_1742"/>
          <p:cNvSpPr txBox="1"/>
          <p:nvPr/>
        </p:nvSpPr>
        <p:spPr>
          <a:xfrm>
            <a:off x="6382422" y="2368313"/>
            <a:ext cx="1102500" cy="400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onsolas"/>
                <a:ea typeface="Consolas"/>
                <a:cs typeface="Consolas"/>
                <a:sym typeface="Consolas"/>
              </a:rPr>
              <a:t>SELECT</a:t>
            </a:r>
            <a:endParaRPr>
              <a:latin typeface="Consolas"/>
              <a:ea typeface="Consolas"/>
              <a:cs typeface="Consolas"/>
              <a:sym typeface="Consolas"/>
            </a:endParaRPr>
          </a:p>
        </p:txBody>
      </p:sp>
      <p:cxnSp>
        <p:nvCxnSpPr>
          <p:cNvPr id="2509" name="Google Shape;2509;g279a4a6f3d1_0_1742"/>
          <p:cNvCxnSpPr>
            <a:stCxn id="2504" idx="3"/>
            <a:endCxn id="2504" idx="3"/>
          </p:cNvCxnSpPr>
          <p:nvPr/>
        </p:nvCxnSpPr>
        <p:spPr>
          <a:xfrm>
            <a:off x="7694995" y="3464350"/>
            <a:ext cx="0" cy="0"/>
          </a:xfrm>
          <a:prstGeom prst="straightConnector1">
            <a:avLst/>
          </a:prstGeom>
          <a:noFill/>
          <a:ln cap="flat" cmpd="sng" w="9525">
            <a:solidFill>
              <a:schemeClr val="dk2"/>
            </a:solidFill>
            <a:prstDash val="solid"/>
            <a:round/>
            <a:headEnd len="med" w="med" type="none"/>
            <a:tailEnd len="med" w="med" type="none"/>
          </a:ln>
        </p:spPr>
      </p:cxnSp>
      <p:sp>
        <p:nvSpPr>
          <p:cNvPr id="2510" name="Google Shape;2510;g279a4a6f3d1_0_1742"/>
          <p:cNvSpPr txBox="1"/>
          <p:nvPr/>
        </p:nvSpPr>
        <p:spPr>
          <a:xfrm>
            <a:off x="8816456" y="2260625"/>
            <a:ext cx="2139600" cy="6156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onsolas"/>
                <a:ea typeface="Consolas"/>
                <a:cs typeface="Consolas"/>
                <a:sym typeface="Consolas"/>
              </a:rPr>
              <a:t>FILTER </a:t>
            </a:r>
            <a:endParaRPr>
              <a:latin typeface="Consolas"/>
              <a:ea typeface="Consolas"/>
              <a:cs typeface="Consolas"/>
              <a:sym typeface="Consolas"/>
            </a:endParaRPr>
          </a:p>
          <a:p>
            <a:pPr indent="0" lvl="0" marL="0" rtl="0" algn="ctr">
              <a:spcBef>
                <a:spcPts val="0"/>
              </a:spcBef>
              <a:spcAft>
                <a:spcPts val="0"/>
              </a:spcAft>
              <a:buNone/>
            </a:pPr>
            <a:r>
              <a:rPr lang="en-US">
                <a:latin typeface="Consolas"/>
                <a:ea typeface="Consolas"/>
                <a:cs typeface="Consolas"/>
                <a:sym typeface="Consolas"/>
              </a:rPr>
              <a:t>FILE 001 - DV 001</a:t>
            </a:r>
            <a:endParaRPr>
              <a:latin typeface="Consolas"/>
              <a:ea typeface="Consolas"/>
              <a:cs typeface="Consolas"/>
              <a:sym typeface="Consolas"/>
            </a:endParaRPr>
          </a:p>
        </p:txBody>
      </p:sp>
      <p:cxnSp>
        <p:nvCxnSpPr>
          <p:cNvPr id="2511" name="Google Shape;2511;g279a4a6f3d1_0_1742"/>
          <p:cNvCxnSpPr>
            <a:stCxn id="2508" idx="3"/>
            <a:endCxn id="2510" idx="1"/>
          </p:cNvCxnSpPr>
          <p:nvPr/>
        </p:nvCxnSpPr>
        <p:spPr>
          <a:xfrm>
            <a:off x="7484922" y="2568413"/>
            <a:ext cx="1331400" cy="600"/>
          </a:xfrm>
          <a:prstGeom prst="bentConnector3">
            <a:avLst>
              <a:gd fmla="val 50005" name="adj1"/>
            </a:avLst>
          </a:prstGeom>
          <a:noFill/>
          <a:ln cap="flat" cmpd="sng" w="9525">
            <a:solidFill>
              <a:schemeClr val="accent1"/>
            </a:solidFill>
            <a:prstDash val="solid"/>
            <a:round/>
            <a:headEnd len="med" w="med" type="none"/>
            <a:tailEnd len="med" w="med" type="stealth"/>
          </a:ln>
        </p:spPr>
      </p:cxnSp>
      <p:sp>
        <p:nvSpPr>
          <p:cNvPr id="2512" name="Google Shape;2512;g279a4a6f3d1_0_1742"/>
          <p:cNvSpPr txBox="1"/>
          <p:nvPr>
            <p:ph idx="2" type="subTitle"/>
          </p:nvPr>
        </p:nvSpPr>
        <p:spPr>
          <a:xfrm>
            <a:off x="749437" y="4302075"/>
            <a:ext cx="5112000" cy="3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Step 3</a:t>
            </a:r>
            <a:r>
              <a:rPr lang="en-US"/>
              <a:t> → </a:t>
            </a:r>
            <a:r>
              <a:rPr b="1" lang="en-US"/>
              <a:t>DML on File w/Deleted Rows</a:t>
            </a:r>
            <a:endParaRPr b="1"/>
          </a:p>
        </p:txBody>
      </p:sp>
      <p:sp>
        <p:nvSpPr>
          <p:cNvPr id="2501" name="Google Shape;2501;g279a4a6f3d1_0_1742"/>
          <p:cNvSpPr txBox="1"/>
          <p:nvPr/>
        </p:nvSpPr>
        <p:spPr>
          <a:xfrm>
            <a:off x="3313113" y="2350775"/>
            <a:ext cx="1899600" cy="400200"/>
          </a:xfrm>
          <a:prstGeom prst="rect">
            <a:avLst/>
          </a:prstGeom>
          <a:noFill/>
          <a:ln cap="flat" cmpd="sng" w="38100">
            <a:solidFill>
              <a:schemeClr val="accen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DM Sans"/>
                <a:ea typeface="DM Sans"/>
                <a:cs typeface="DM Sans"/>
                <a:sym typeface="DM Sans"/>
              </a:rPr>
              <a:t>Predictive I/O </a:t>
            </a:r>
            <a:endParaRPr>
              <a:latin typeface="DM Sans"/>
              <a:ea typeface="DM Sans"/>
              <a:cs typeface="DM Sans"/>
              <a:sym typeface="DM Sans"/>
            </a:endParaRPr>
          </a:p>
        </p:txBody>
      </p:sp>
      <p:cxnSp>
        <p:nvCxnSpPr>
          <p:cNvPr id="2513" name="Google Shape;2513;g279a4a6f3d1_0_1742"/>
          <p:cNvCxnSpPr>
            <a:stCxn id="2497" idx="0"/>
            <a:endCxn id="2501" idx="2"/>
          </p:cNvCxnSpPr>
          <p:nvPr/>
        </p:nvCxnSpPr>
        <p:spPr>
          <a:xfrm rot="-5400000">
            <a:off x="4066391" y="2947442"/>
            <a:ext cx="393600" cy="600"/>
          </a:xfrm>
          <a:prstGeom prst="bentConnector3">
            <a:avLst>
              <a:gd fmla="val 49996" name="adj1"/>
            </a:avLst>
          </a:prstGeom>
          <a:noFill/>
          <a:ln cap="flat" cmpd="sng" w="9525">
            <a:solidFill>
              <a:schemeClr val="accent1"/>
            </a:solidFill>
            <a:prstDash val="solid"/>
            <a:round/>
            <a:headEnd len="med" w="med" type="stealth"/>
            <a:tailEnd len="med" w="med" type="none"/>
          </a:ln>
        </p:spPr>
      </p:cxnSp>
      <p:sp>
        <p:nvSpPr>
          <p:cNvPr id="2514" name="Google Shape;2514;g279a4a6f3d1_0_1742"/>
          <p:cNvSpPr/>
          <p:nvPr/>
        </p:nvSpPr>
        <p:spPr>
          <a:xfrm>
            <a:off x="792024" y="5514553"/>
            <a:ext cx="1404600" cy="571200"/>
          </a:xfrm>
          <a:prstGeom prst="rect">
            <a:avLst/>
          </a:prstGeom>
          <a:solidFill>
            <a:schemeClr val="dk2"/>
          </a:solidFill>
          <a:ln cap="flat" cmpd="sng" w="9525">
            <a:solidFill>
              <a:schemeClr val="dk1"/>
            </a:solidFill>
            <a:prstDash val="solid"/>
            <a:round/>
            <a:headEnd len="sm" w="sm" type="none"/>
            <a:tailEnd len="sm" w="sm" type="none"/>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lt1"/>
              </a:solidFill>
              <a:latin typeface="DM Sans"/>
              <a:ea typeface="DM Sans"/>
              <a:cs typeface="DM Sans"/>
              <a:sym typeface="DM Sans"/>
            </a:endParaRPr>
          </a:p>
        </p:txBody>
      </p:sp>
      <p:sp>
        <p:nvSpPr>
          <p:cNvPr id="2515" name="Google Shape;2515;g279a4a6f3d1_0_1742"/>
          <p:cNvSpPr txBox="1"/>
          <p:nvPr/>
        </p:nvSpPr>
        <p:spPr>
          <a:xfrm>
            <a:off x="732815" y="5086800"/>
            <a:ext cx="1021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US" sz="1700">
                <a:solidFill>
                  <a:schemeClr val="dk1"/>
                </a:solidFill>
                <a:latin typeface="DM Sans"/>
                <a:ea typeface="DM Sans"/>
                <a:cs typeface="DM Sans"/>
                <a:sym typeface="DM Sans"/>
              </a:rPr>
              <a:t>File 001</a:t>
            </a:r>
            <a:endParaRPr sz="1100">
              <a:solidFill>
                <a:schemeClr val="dk1"/>
              </a:solidFill>
            </a:endParaRPr>
          </a:p>
        </p:txBody>
      </p:sp>
      <p:sp>
        <p:nvSpPr>
          <p:cNvPr id="2516" name="Google Shape;2516;g279a4a6f3d1_0_1742"/>
          <p:cNvSpPr/>
          <p:nvPr/>
        </p:nvSpPr>
        <p:spPr>
          <a:xfrm>
            <a:off x="1615562" y="5514562"/>
            <a:ext cx="256800" cy="5712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dk1"/>
              </a:solidFill>
              <a:latin typeface="DM Sans"/>
              <a:ea typeface="DM Sans"/>
              <a:cs typeface="DM Sans"/>
              <a:sym typeface="DM Sans"/>
            </a:endParaRPr>
          </a:p>
        </p:txBody>
      </p:sp>
      <p:sp>
        <p:nvSpPr>
          <p:cNvPr id="2517" name="Google Shape;2517;g279a4a6f3d1_0_1742"/>
          <p:cNvSpPr/>
          <p:nvPr/>
        </p:nvSpPr>
        <p:spPr>
          <a:xfrm>
            <a:off x="2409719" y="5512104"/>
            <a:ext cx="732900" cy="583500"/>
          </a:xfrm>
          <a:prstGeom prst="rect">
            <a:avLst/>
          </a:prstGeom>
          <a:solidFill>
            <a:schemeClr val="dk2"/>
          </a:solidFill>
          <a:ln>
            <a:noFill/>
          </a:ln>
          <a:effectLst>
            <a:outerShdw blurRad="428625" rotWithShape="0" algn="bl" dir="5400000" dist="76200">
              <a:srgbClr val="000000">
                <a:alpha val="1200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None/>
            </a:pPr>
            <a:r>
              <a:rPr b="1" lang="en-US" sz="1600">
                <a:solidFill>
                  <a:schemeClr val="lt1"/>
                </a:solidFill>
                <a:latin typeface="DM Sans"/>
                <a:ea typeface="DM Sans"/>
                <a:cs typeface="DM Sans"/>
                <a:sym typeface="DM Sans"/>
              </a:rPr>
              <a:t>DV 001</a:t>
            </a:r>
            <a:endParaRPr b="1" sz="1600">
              <a:solidFill>
                <a:schemeClr val="lt1"/>
              </a:solidFill>
              <a:latin typeface="DM Sans"/>
              <a:ea typeface="DM Sans"/>
              <a:cs typeface="DM Sans"/>
              <a:sym typeface="DM Sans"/>
            </a:endParaRPr>
          </a:p>
        </p:txBody>
      </p:sp>
      <p:sp>
        <p:nvSpPr>
          <p:cNvPr id="2518" name="Google Shape;2518;g279a4a6f3d1_0_1742"/>
          <p:cNvSpPr txBox="1"/>
          <p:nvPr/>
        </p:nvSpPr>
        <p:spPr>
          <a:xfrm>
            <a:off x="792027" y="4606985"/>
            <a:ext cx="1102500" cy="400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onsolas"/>
                <a:ea typeface="Consolas"/>
                <a:cs typeface="Consolas"/>
                <a:sym typeface="Consolas"/>
              </a:rPr>
              <a:t>DELETE</a:t>
            </a:r>
            <a:endParaRPr>
              <a:latin typeface="Consolas"/>
              <a:ea typeface="Consolas"/>
              <a:cs typeface="Consolas"/>
              <a:sym typeface="Consolas"/>
            </a:endParaRPr>
          </a:p>
        </p:txBody>
      </p:sp>
      <p:cxnSp>
        <p:nvCxnSpPr>
          <p:cNvPr id="2519" name="Google Shape;2519;g279a4a6f3d1_0_1742"/>
          <p:cNvCxnSpPr>
            <a:stCxn id="2514" idx="3"/>
            <a:endCxn id="2514" idx="3"/>
          </p:cNvCxnSpPr>
          <p:nvPr/>
        </p:nvCxnSpPr>
        <p:spPr>
          <a:xfrm>
            <a:off x="2196624" y="5800153"/>
            <a:ext cx="0" cy="0"/>
          </a:xfrm>
          <a:prstGeom prst="straightConnector1">
            <a:avLst/>
          </a:prstGeom>
          <a:noFill/>
          <a:ln cap="flat" cmpd="sng" w="9525">
            <a:solidFill>
              <a:schemeClr val="dk2"/>
            </a:solidFill>
            <a:prstDash val="solid"/>
            <a:round/>
            <a:headEnd len="med" w="med" type="none"/>
            <a:tailEnd len="med" w="med" type="none"/>
          </a:ln>
        </p:spPr>
      </p:cxnSp>
      <p:cxnSp>
        <p:nvCxnSpPr>
          <p:cNvPr id="2520" name="Google Shape;2520;g279a4a6f3d1_0_1742"/>
          <p:cNvCxnSpPr>
            <a:stCxn id="2518" idx="3"/>
            <a:endCxn id="2521" idx="1"/>
          </p:cNvCxnSpPr>
          <p:nvPr/>
        </p:nvCxnSpPr>
        <p:spPr>
          <a:xfrm>
            <a:off x="1894527" y="4807085"/>
            <a:ext cx="1418700" cy="600"/>
          </a:xfrm>
          <a:prstGeom prst="bentConnector3">
            <a:avLst>
              <a:gd fmla="val 49995" name="adj1"/>
            </a:avLst>
          </a:prstGeom>
          <a:noFill/>
          <a:ln cap="flat" cmpd="sng" w="9525">
            <a:solidFill>
              <a:schemeClr val="accent1"/>
            </a:solidFill>
            <a:prstDash val="solid"/>
            <a:round/>
            <a:headEnd len="med" w="med" type="none"/>
            <a:tailEnd len="med" w="med" type="stealth"/>
          </a:ln>
        </p:spPr>
      </p:cxnSp>
      <p:sp>
        <p:nvSpPr>
          <p:cNvPr id="2521" name="Google Shape;2521;g279a4a6f3d1_0_1742"/>
          <p:cNvSpPr txBox="1"/>
          <p:nvPr/>
        </p:nvSpPr>
        <p:spPr>
          <a:xfrm>
            <a:off x="3313113" y="4606976"/>
            <a:ext cx="1899600" cy="400200"/>
          </a:xfrm>
          <a:prstGeom prst="rect">
            <a:avLst/>
          </a:prstGeom>
          <a:noFill/>
          <a:ln cap="flat" cmpd="sng" w="3810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DM Sans"/>
                <a:ea typeface="DM Sans"/>
                <a:cs typeface="DM Sans"/>
                <a:sym typeface="DM Sans"/>
              </a:rPr>
              <a:t>Predictive I/O </a:t>
            </a:r>
            <a:endParaRPr>
              <a:latin typeface="DM Sans"/>
              <a:ea typeface="DM Sans"/>
              <a:cs typeface="DM Sans"/>
              <a:sym typeface="DM Sans"/>
            </a:endParaRPr>
          </a:p>
        </p:txBody>
      </p:sp>
      <p:cxnSp>
        <p:nvCxnSpPr>
          <p:cNvPr id="2522" name="Google Shape;2522;g279a4a6f3d1_0_1742"/>
          <p:cNvCxnSpPr>
            <a:stCxn id="2515" idx="3"/>
            <a:endCxn id="2521" idx="2"/>
          </p:cNvCxnSpPr>
          <p:nvPr/>
        </p:nvCxnSpPr>
        <p:spPr>
          <a:xfrm flipH="1" rot="10800000">
            <a:off x="1754615" y="5007300"/>
            <a:ext cx="2508300" cy="302700"/>
          </a:xfrm>
          <a:prstGeom prst="bentConnector2">
            <a:avLst/>
          </a:prstGeom>
          <a:noFill/>
          <a:ln cap="flat" cmpd="sng" w="9525">
            <a:solidFill>
              <a:schemeClr val="accent1"/>
            </a:solidFill>
            <a:prstDash val="solid"/>
            <a:round/>
            <a:headEnd len="med" w="med" type="stealth"/>
            <a:tailEnd len="med" w="med" type="none"/>
          </a:ln>
        </p:spPr>
      </p:cxnSp>
      <p:sp>
        <p:nvSpPr>
          <p:cNvPr id="2523" name="Google Shape;2523;g279a4a6f3d1_0_1742"/>
          <p:cNvSpPr/>
          <p:nvPr/>
        </p:nvSpPr>
        <p:spPr>
          <a:xfrm>
            <a:off x="792031" y="5518262"/>
            <a:ext cx="256800" cy="5712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dk1"/>
              </a:solidFill>
              <a:latin typeface="DM Sans"/>
              <a:ea typeface="DM Sans"/>
              <a:cs typeface="DM Sans"/>
              <a:sym typeface="DM Sans"/>
            </a:endParaRPr>
          </a:p>
        </p:txBody>
      </p:sp>
      <p:sp>
        <p:nvSpPr>
          <p:cNvPr id="2524" name="Google Shape;2524;g279a4a6f3d1_0_1742"/>
          <p:cNvSpPr/>
          <p:nvPr/>
        </p:nvSpPr>
        <p:spPr>
          <a:xfrm>
            <a:off x="1115261" y="5518262"/>
            <a:ext cx="256800" cy="5712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dk1"/>
              </a:solidFill>
              <a:latin typeface="DM Sans"/>
              <a:ea typeface="DM Sans"/>
              <a:cs typeface="DM Sans"/>
              <a:sym typeface="DM Sans"/>
            </a:endParaRPr>
          </a:p>
        </p:txBody>
      </p:sp>
      <p:sp>
        <p:nvSpPr>
          <p:cNvPr id="2525" name="Google Shape;2525;g279a4a6f3d1_0_1742"/>
          <p:cNvSpPr/>
          <p:nvPr/>
        </p:nvSpPr>
        <p:spPr>
          <a:xfrm>
            <a:off x="1953721" y="5518262"/>
            <a:ext cx="256800" cy="5712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dk1"/>
              </a:solidFill>
              <a:latin typeface="DM Sans"/>
              <a:ea typeface="DM Sans"/>
              <a:cs typeface="DM Sans"/>
              <a:sym typeface="DM Sans"/>
            </a:endParaRPr>
          </a:p>
        </p:txBody>
      </p:sp>
      <p:sp>
        <p:nvSpPr>
          <p:cNvPr id="2526" name="Google Shape;2526;g279a4a6f3d1_0_1742"/>
          <p:cNvSpPr/>
          <p:nvPr/>
        </p:nvSpPr>
        <p:spPr>
          <a:xfrm>
            <a:off x="3341661" y="5581100"/>
            <a:ext cx="891300" cy="445500"/>
          </a:xfrm>
          <a:prstGeom prst="striped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lt1"/>
                </a:solidFill>
                <a:latin typeface="DM Sans"/>
                <a:ea typeface="DM Sans"/>
                <a:cs typeface="DM Sans"/>
                <a:sym typeface="DM Sans"/>
              </a:rPr>
              <a:t>Rewrite</a:t>
            </a:r>
            <a:endParaRPr sz="1000">
              <a:solidFill>
                <a:schemeClr val="lt1"/>
              </a:solidFill>
              <a:latin typeface="DM Sans"/>
              <a:ea typeface="DM Sans"/>
              <a:cs typeface="DM Sans"/>
              <a:sym typeface="DM Sans"/>
            </a:endParaRPr>
          </a:p>
        </p:txBody>
      </p:sp>
      <p:sp>
        <p:nvSpPr>
          <p:cNvPr id="2527" name="Google Shape;2527;g279a4a6f3d1_0_1742"/>
          <p:cNvSpPr/>
          <p:nvPr/>
        </p:nvSpPr>
        <p:spPr>
          <a:xfrm>
            <a:off x="4445087" y="5524800"/>
            <a:ext cx="837000" cy="571200"/>
          </a:xfrm>
          <a:prstGeom prst="rect">
            <a:avLst/>
          </a:prstGeom>
          <a:solidFill>
            <a:schemeClr val="lt1"/>
          </a:solidFill>
          <a:ln cap="flat" cmpd="sng" w="9525">
            <a:solidFill>
              <a:schemeClr val="dk1"/>
            </a:solidFill>
            <a:prstDash val="solid"/>
            <a:round/>
            <a:headEnd len="sm" w="sm" type="none"/>
            <a:tailEnd len="sm" w="sm" type="none"/>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lt1"/>
              </a:solidFill>
              <a:latin typeface="DM Sans"/>
              <a:ea typeface="DM Sans"/>
              <a:cs typeface="DM Sans"/>
              <a:sym typeface="DM Sans"/>
            </a:endParaRPr>
          </a:p>
        </p:txBody>
      </p:sp>
      <p:sp>
        <p:nvSpPr>
          <p:cNvPr id="2528" name="Google Shape;2528;g279a4a6f3d1_0_1742"/>
          <p:cNvSpPr txBox="1"/>
          <p:nvPr/>
        </p:nvSpPr>
        <p:spPr>
          <a:xfrm>
            <a:off x="4367314" y="5097038"/>
            <a:ext cx="1021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US" sz="1700">
                <a:solidFill>
                  <a:schemeClr val="dk1"/>
                </a:solidFill>
                <a:latin typeface="DM Sans"/>
                <a:ea typeface="DM Sans"/>
                <a:cs typeface="DM Sans"/>
                <a:sym typeface="DM Sans"/>
              </a:rPr>
              <a:t>File 002</a:t>
            </a:r>
            <a:endParaRPr sz="1100">
              <a:solidFill>
                <a:schemeClr val="dk1"/>
              </a:solidFill>
            </a:endParaRPr>
          </a:p>
        </p:txBody>
      </p:sp>
      <p:sp>
        <p:nvSpPr>
          <p:cNvPr id="2529" name="Google Shape;2529;g279a4a6f3d1_0_1742"/>
          <p:cNvSpPr txBox="1"/>
          <p:nvPr>
            <p:ph idx="2" type="subTitle"/>
          </p:nvPr>
        </p:nvSpPr>
        <p:spPr>
          <a:xfrm>
            <a:off x="6313429" y="4302075"/>
            <a:ext cx="5112000" cy="303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Maintenance Step</a:t>
            </a:r>
            <a:r>
              <a:rPr lang="en-US"/>
              <a:t> → </a:t>
            </a:r>
            <a:r>
              <a:rPr b="1" lang="en-US"/>
              <a:t>OPTIMIZE on File w/Deletes</a:t>
            </a:r>
            <a:endParaRPr b="1"/>
          </a:p>
        </p:txBody>
      </p:sp>
      <p:sp>
        <p:nvSpPr>
          <p:cNvPr id="2530" name="Google Shape;2530;g279a4a6f3d1_0_1742"/>
          <p:cNvSpPr/>
          <p:nvPr/>
        </p:nvSpPr>
        <p:spPr>
          <a:xfrm>
            <a:off x="6356016" y="5514553"/>
            <a:ext cx="1404600" cy="571200"/>
          </a:xfrm>
          <a:prstGeom prst="rect">
            <a:avLst/>
          </a:prstGeom>
          <a:solidFill>
            <a:schemeClr val="dk2"/>
          </a:solidFill>
          <a:ln cap="flat" cmpd="sng" w="9525">
            <a:solidFill>
              <a:schemeClr val="dk1"/>
            </a:solidFill>
            <a:prstDash val="solid"/>
            <a:round/>
            <a:headEnd len="sm" w="sm" type="none"/>
            <a:tailEnd len="sm" w="sm" type="none"/>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lt1"/>
              </a:solidFill>
              <a:latin typeface="DM Sans"/>
              <a:ea typeface="DM Sans"/>
              <a:cs typeface="DM Sans"/>
              <a:sym typeface="DM Sans"/>
            </a:endParaRPr>
          </a:p>
        </p:txBody>
      </p:sp>
      <p:sp>
        <p:nvSpPr>
          <p:cNvPr id="2531" name="Google Shape;2531;g279a4a6f3d1_0_1742"/>
          <p:cNvSpPr txBox="1"/>
          <p:nvPr/>
        </p:nvSpPr>
        <p:spPr>
          <a:xfrm>
            <a:off x="6296807" y="5086800"/>
            <a:ext cx="1021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US" sz="1700">
                <a:solidFill>
                  <a:schemeClr val="dk1"/>
                </a:solidFill>
                <a:latin typeface="DM Sans"/>
                <a:ea typeface="DM Sans"/>
                <a:cs typeface="DM Sans"/>
                <a:sym typeface="DM Sans"/>
              </a:rPr>
              <a:t>File 001</a:t>
            </a:r>
            <a:endParaRPr sz="1100">
              <a:solidFill>
                <a:schemeClr val="dk1"/>
              </a:solidFill>
            </a:endParaRPr>
          </a:p>
        </p:txBody>
      </p:sp>
      <p:sp>
        <p:nvSpPr>
          <p:cNvPr id="2532" name="Google Shape;2532;g279a4a6f3d1_0_1742"/>
          <p:cNvSpPr/>
          <p:nvPr/>
        </p:nvSpPr>
        <p:spPr>
          <a:xfrm>
            <a:off x="7179554" y="5514562"/>
            <a:ext cx="256800" cy="5712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dk1"/>
              </a:solidFill>
              <a:latin typeface="DM Sans"/>
              <a:ea typeface="DM Sans"/>
              <a:cs typeface="DM Sans"/>
              <a:sym typeface="DM Sans"/>
            </a:endParaRPr>
          </a:p>
        </p:txBody>
      </p:sp>
      <p:sp>
        <p:nvSpPr>
          <p:cNvPr id="2533" name="Google Shape;2533;g279a4a6f3d1_0_1742"/>
          <p:cNvSpPr/>
          <p:nvPr/>
        </p:nvSpPr>
        <p:spPr>
          <a:xfrm>
            <a:off x="7973711" y="5512104"/>
            <a:ext cx="732900" cy="583500"/>
          </a:xfrm>
          <a:prstGeom prst="rect">
            <a:avLst/>
          </a:prstGeom>
          <a:solidFill>
            <a:schemeClr val="dk2"/>
          </a:solidFill>
          <a:ln>
            <a:noFill/>
          </a:ln>
          <a:effectLst>
            <a:outerShdw blurRad="428625" rotWithShape="0" algn="bl" dir="5400000" dist="76200">
              <a:srgbClr val="000000">
                <a:alpha val="1200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None/>
            </a:pPr>
            <a:r>
              <a:rPr b="1" lang="en-US" sz="1600">
                <a:solidFill>
                  <a:schemeClr val="lt1"/>
                </a:solidFill>
                <a:latin typeface="DM Sans"/>
                <a:ea typeface="DM Sans"/>
                <a:cs typeface="DM Sans"/>
                <a:sym typeface="DM Sans"/>
              </a:rPr>
              <a:t>DV 001</a:t>
            </a:r>
            <a:endParaRPr b="1" sz="1600">
              <a:solidFill>
                <a:schemeClr val="lt1"/>
              </a:solidFill>
              <a:latin typeface="DM Sans"/>
              <a:ea typeface="DM Sans"/>
              <a:cs typeface="DM Sans"/>
              <a:sym typeface="DM Sans"/>
            </a:endParaRPr>
          </a:p>
        </p:txBody>
      </p:sp>
      <p:sp>
        <p:nvSpPr>
          <p:cNvPr id="2534" name="Google Shape;2534;g279a4a6f3d1_0_1742"/>
          <p:cNvSpPr txBox="1"/>
          <p:nvPr/>
        </p:nvSpPr>
        <p:spPr>
          <a:xfrm>
            <a:off x="6356019" y="4606985"/>
            <a:ext cx="1102500" cy="4002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onsolas"/>
                <a:ea typeface="Consolas"/>
                <a:cs typeface="Consolas"/>
                <a:sym typeface="Consolas"/>
              </a:rPr>
              <a:t>OPTIMIZE</a:t>
            </a:r>
            <a:endParaRPr>
              <a:latin typeface="Consolas"/>
              <a:ea typeface="Consolas"/>
              <a:cs typeface="Consolas"/>
              <a:sym typeface="Consolas"/>
            </a:endParaRPr>
          </a:p>
        </p:txBody>
      </p:sp>
      <p:cxnSp>
        <p:nvCxnSpPr>
          <p:cNvPr id="2535" name="Google Shape;2535;g279a4a6f3d1_0_1742"/>
          <p:cNvCxnSpPr>
            <a:stCxn id="2530" idx="3"/>
            <a:endCxn id="2530" idx="3"/>
          </p:cNvCxnSpPr>
          <p:nvPr/>
        </p:nvCxnSpPr>
        <p:spPr>
          <a:xfrm>
            <a:off x="7760616" y="5800153"/>
            <a:ext cx="0" cy="0"/>
          </a:xfrm>
          <a:prstGeom prst="straightConnector1">
            <a:avLst/>
          </a:prstGeom>
          <a:noFill/>
          <a:ln cap="flat" cmpd="sng" w="9525">
            <a:solidFill>
              <a:schemeClr val="dk2"/>
            </a:solidFill>
            <a:prstDash val="solid"/>
            <a:round/>
            <a:headEnd len="med" w="med" type="none"/>
            <a:tailEnd len="med" w="med" type="none"/>
          </a:ln>
        </p:spPr>
      </p:cxnSp>
      <p:cxnSp>
        <p:nvCxnSpPr>
          <p:cNvPr id="2536" name="Google Shape;2536;g279a4a6f3d1_0_1742"/>
          <p:cNvCxnSpPr>
            <a:stCxn id="2531" idx="3"/>
            <a:endCxn id="2534" idx="3"/>
          </p:cNvCxnSpPr>
          <p:nvPr/>
        </p:nvCxnSpPr>
        <p:spPr>
          <a:xfrm flipH="1" rot="10800000">
            <a:off x="7318607" y="4807200"/>
            <a:ext cx="139800" cy="502800"/>
          </a:xfrm>
          <a:prstGeom prst="bentConnector3">
            <a:avLst>
              <a:gd fmla="val 270402" name="adj1"/>
            </a:avLst>
          </a:prstGeom>
          <a:noFill/>
          <a:ln cap="flat" cmpd="sng" w="9525">
            <a:solidFill>
              <a:schemeClr val="accent1"/>
            </a:solidFill>
            <a:prstDash val="solid"/>
            <a:round/>
            <a:headEnd len="med" w="med" type="stealth"/>
            <a:tailEnd len="med" w="med" type="none"/>
          </a:ln>
        </p:spPr>
      </p:cxnSp>
      <p:sp>
        <p:nvSpPr>
          <p:cNvPr id="2537" name="Google Shape;2537;g279a4a6f3d1_0_1742"/>
          <p:cNvSpPr/>
          <p:nvPr/>
        </p:nvSpPr>
        <p:spPr>
          <a:xfrm>
            <a:off x="6356022" y="5518262"/>
            <a:ext cx="256800" cy="5712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dk1"/>
              </a:solidFill>
              <a:latin typeface="DM Sans"/>
              <a:ea typeface="DM Sans"/>
              <a:cs typeface="DM Sans"/>
              <a:sym typeface="DM Sans"/>
            </a:endParaRPr>
          </a:p>
        </p:txBody>
      </p:sp>
      <p:sp>
        <p:nvSpPr>
          <p:cNvPr id="2538" name="Google Shape;2538;g279a4a6f3d1_0_1742"/>
          <p:cNvSpPr/>
          <p:nvPr/>
        </p:nvSpPr>
        <p:spPr>
          <a:xfrm>
            <a:off x="6679253" y="5518262"/>
            <a:ext cx="256800" cy="5712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dk1"/>
              </a:solidFill>
              <a:latin typeface="DM Sans"/>
              <a:ea typeface="DM Sans"/>
              <a:cs typeface="DM Sans"/>
              <a:sym typeface="DM Sans"/>
            </a:endParaRPr>
          </a:p>
        </p:txBody>
      </p:sp>
      <p:sp>
        <p:nvSpPr>
          <p:cNvPr id="2539" name="Google Shape;2539;g279a4a6f3d1_0_1742"/>
          <p:cNvSpPr/>
          <p:nvPr/>
        </p:nvSpPr>
        <p:spPr>
          <a:xfrm>
            <a:off x="7517713" y="5518262"/>
            <a:ext cx="256800" cy="571200"/>
          </a:xfrm>
          <a:prstGeom prst="rect">
            <a:avLst/>
          </a:prstGeom>
          <a:solidFill>
            <a:schemeClr val="dk1"/>
          </a:solidFill>
          <a:ln>
            <a:noFill/>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dk1"/>
              </a:solidFill>
              <a:latin typeface="DM Sans"/>
              <a:ea typeface="DM Sans"/>
              <a:cs typeface="DM Sans"/>
              <a:sym typeface="DM Sans"/>
            </a:endParaRPr>
          </a:p>
        </p:txBody>
      </p:sp>
      <p:sp>
        <p:nvSpPr>
          <p:cNvPr id="2540" name="Google Shape;2540;g279a4a6f3d1_0_1742"/>
          <p:cNvSpPr/>
          <p:nvPr/>
        </p:nvSpPr>
        <p:spPr>
          <a:xfrm>
            <a:off x="8905653" y="5581100"/>
            <a:ext cx="891300" cy="445500"/>
          </a:xfrm>
          <a:prstGeom prst="striped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chemeClr val="lt1"/>
                </a:solidFill>
                <a:latin typeface="DM Sans"/>
                <a:ea typeface="DM Sans"/>
                <a:cs typeface="DM Sans"/>
                <a:sym typeface="DM Sans"/>
              </a:rPr>
              <a:t>Rewrite</a:t>
            </a:r>
            <a:endParaRPr sz="1000">
              <a:solidFill>
                <a:schemeClr val="lt1"/>
              </a:solidFill>
              <a:latin typeface="DM Sans"/>
              <a:ea typeface="DM Sans"/>
              <a:cs typeface="DM Sans"/>
              <a:sym typeface="DM Sans"/>
            </a:endParaRPr>
          </a:p>
        </p:txBody>
      </p:sp>
      <p:sp>
        <p:nvSpPr>
          <p:cNvPr id="2541" name="Google Shape;2541;g279a4a6f3d1_0_1742"/>
          <p:cNvSpPr/>
          <p:nvPr/>
        </p:nvSpPr>
        <p:spPr>
          <a:xfrm>
            <a:off x="10009079" y="5524800"/>
            <a:ext cx="837000" cy="571200"/>
          </a:xfrm>
          <a:prstGeom prst="rect">
            <a:avLst/>
          </a:prstGeom>
          <a:solidFill>
            <a:schemeClr val="lt1"/>
          </a:solidFill>
          <a:ln cap="flat" cmpd="sng" w="9525">
            <a:solidFill>
              <a:schemeClr val="dk1"/>
            </a:solidFill>
            <a:prstDash val="solid"/>
            <a:round/>
            <a:headEnd len="sm" w="sm" type="none"/>
            <a:tailEnd len="sm" w="sm" type="none"/>
          </a:ln>
          <a:effectLst>
            <a:outerShdw blurRad="428625" rotWithShape="0" algn="bl" dir="5400000" dist="76200">
              <a:srgbClr val="000000">
                <a:alpha val="12000"/>
              </a:srgbClr>
            </a:outerShdw>
          </a:effectLst>
        </p:spPr>
        <p:txBody>
          <a:bodyPr anchorCtr="0" anchor="t" bIns="121875" lIns="121875" spcFirstLastPara="1" rIns="121875" wrap="square" tIns="121875">
            <a:noAutofit/>
          </a:bodyPr>
          <a:lstStyle/>
          <a:p>
            <a:pPr indent="0" lvl="0" marL="0" rtl="0" algn="l">
              <a:lnSpc>
                <a:spcPct val="115000"/>
              </a:lnSpc>
              <a:spcBef>
                <a:spcPts val="0"/>
              </a:spcBef>
              <a:spcAft>
                <a:spcPts val="0"/>
              </a:spcAft>
              <a:buNone/>
            </a:pPr>
            <a:r>
              <a:t/>
            </a:r>
            <a:endParaRPr sz="1600">
              <a:solidFill>
                <a:schemeClr val="lt1"/>
              </a:solidFill>
              <a:latin typeface="DM Sans"/>
              <a:ea typeface="DM Sans"/>
              <a:cs typeface="DM Sans"/>
              <a:sym typeface="DM Sans"/>
            </a:endParaRPr>
          </a:p>
        </p:txBody>
      </p:sp>
      <p:sp>
        <p:nvSpPr>
          <p:cNvPr id="2542" name="Google Shape;2542;g279a4a6f3d1_0_1742"/>
          <p:cNvSpPr txBox="1"/>
          <p:nvPr/>
        </p:nvSpPr>
        <p:spPr>
          <a:xfrm>
            <a:off x="9931306" y="5097038"/>
            <a:ext cx="1021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US" sz="1700">
                <a:solidFill>
                  <a:schemeClr val="dk1"/>
                </a:solidFill>
                <a:latin typeface="DM Sans"/>
                <a:ea typeface="DM Sans"/>
                <a:cs typeface="DM Sans"/>
                <a:sym typeface="DM Sans"/>
              </a:rPr>
              <a:t>File 002</a:t>
            </a:r>
            <a:endParaRPr sz="1100">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6" name="Shape 2546"/>
        <p:cNvGrpSpPr/>
        <p:nvPr/>
      </p:nvGrpSpPr>
      <p:grpSpPr>
        <a:xfrm>
          <a:off x="0" y="0"/>
          <a:ext cx="0" cy="0"/>
          <a:chOff x="0" y="0"/>
          <a:chExt cx="0" cy="0"/>
        </a:xfrm>
      </p:grpSpPr>
      <p:sp>
        <p:nvSpPr>
          <p:cNvPr id="2547" name="Google Shape;2547;g279a4a6f3d1_0_1798"/>
          <p:cNvSpPr/>
          <p:nvPr/>
        </p:nvSpPr>
        <p:spPr>
          <a:xfrm>
            <a:off x="7604702" y="1758200"/>
            <a:ext cx="3629700" cy="17370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48" name="Google Shape;2548;g279a4a6f3d1_0_1798"/>
          <p:cNvSpPr/>
          <p:nvPr/>
        </p:nvSpPr>
        <p:spPr>
          <a:xfrm>
            <a:off x="7604702" y="3501575"/>
            <a:ext cx="3629700" cy="1124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49" name="Google Shape;2549;g279a4a6f3d1_0_1798"/>
          <p:cNvSpPr/>
          <p:nvPr/>
        </p:nvSpPr>
        <p:spPr>
          <a:xfrm>
            <a:off x="7604702" y="4625975"/>
            <a:ext cx="3629700" cy="1124400"/>
          </a:xfrm>
          <a:prstGeom prst="rect">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50" name="Google Shape;2550;g279a4a6f3d1_0_1798"/>
          <p:cNvSpPr txBox="1"/>
          <p:nvPr/>
        </p:nvSpPr>
        <p:spPr>
          <a:xfrm>
            <a:off x="6916856" y="1472100"/>
            <a:ext cx="4470600" cy="440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500">
                <a:solidFill>
                  <a:srgbClr val="3A3838"/>
                </a:solidFill>
                <a:latin typeface="DM Mono"/>
                <a:ea typeface="DM Mono"/>
                <a:cs typeface="DM Mono"/>
                <a:sym typeface="DM Mono"/>
              </a:rPr>
              <a:t>base/path/my_table/</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_delta_log/</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_last_checkpoint</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00009.json</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00010.json</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00010.checkpoint.parquet</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00011.json</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date=2022-09-01/</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datafile1.snappy.parquet</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datafile2.snappy.parquet</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datafile3.snappy.parquet</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date=2022-09-02/</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datafile30.snappy.parquet</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datafile80.snappy.parquet</a:t>
            </a:r>
            <a:endParaRPr sz="1500">
              <a:solidFill>
                <a:srgbClr val="3A3838"/>
              </a:solidFill>
              <a:latin typeface="DM Mono"/>
              <a:ea typeface="DM Mono"/>
              <a:cs typeface="DM Mono"/>
              <a:sym typeface="DM Mono"/>
            </a:endParaRPr>
          </a:p>
          <a:p>
            <a:pPr indent="0" lvl="0" marL="0" rtl="0" algn="l">
              <a:spcBef>
                <a:spcPts val="480"/>
              </a:spcBef>
              <a:spcAft>
                <a:spcPts val="0"/>
              </a:spcAft>
              <a:buNone/>
            </a:pPr>
            <a:r>
              <a:rPr lang="en-US" sz="1500">
                <a:solidFill>
                  <a:srgbClr val="3A3838"/>
                </a:solidFill>
                <a:latin typeface="DM Mono"/>
                <a:ea typeface="DM Mono"/>
                <a:cs typeface="DM Mono"/>
                <a:sym typeface="DM Mono"/>
              </a:rPr>
              <a:t>          datafile100.snappy.parquet</a:t>
            </a:r>
            <a:endParaRPr sz="1500">
              <a:solidFill>
                <a:srgbClr val="3A3838"/>
              </a:solidFill>
              <a:latin typeface="DM Mono"/>
              <a:ea typeface="DM Mono"/>
              <a:cs typeface="DM Mono"/>
              <a:sym typeface="DM Mono"/>
            </a:endParaRPr>
          </a:p>
        </p:txBody>
      </p:sp>
      <p:sp>
        <p:nvSpPr>
          <p:cNvPr id="2551" name="Google Shape;2551;g279a4a6f3d1_0_1798"/>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Native Support for Object Storage Tiers</a:t>
            </a:r>
            <a:endParaRPr/>
          </a:p>
        </p:txBody>
      </p:sp>
      <p:sp>
        <p:nvSpPr>
          <p:cNvPr id="2552" name="Google Shape;2552;g279a4a6f3d1_0_1798"/>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Minimizing the cost of storage</a:t>
            </a:r>
            <a:endParaRPr/>
          </a:p>
        </p:txBody>
      </p:sp>
      <p:sp>
        <p:nvSpPr>
          <p:cNvPr id="2553" name="Google Shape;2553;g279a4a6f3d1_0_1798"/>
          <p:cNvSpPr txBox="1"/>
          <p:nvPr>
            <p:ph idx="2" type="body"/>
          </p:nvPr>
        </p:nvSpPr>
        <p:spPr>
          <a:xfrm>
            <a:off x="761995" y="1988825"/>
            <a:ext cx="53340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Archival support in Databricks introduces a collection of capabilities that enable users to use cloud-based lifecycle policies on cloud object storage using Delta Lake tables</a:t>
            </a:r>
            <a:endParaRPr/>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sp>
        <p:nvSpPr>
          <p:cNvPr id="2554" name="Google Shape;2554;g279a4a6f3d1_0_1798"/>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55" name="Google Shape;2555;g279a4a6f3d1_0_1798"/>
          <p:cNvSpPr txBox="1"/>
          <p:nvPr/>
        </p:nvSpPr>
        <p:spPr>
          <a:xfrm>
            <a:off x="11430009" y="3784675"/>
            <a:ext cx="1182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latin typeface="DM Sans"/>
                <a:ea typeface="DM Sans"/>
                <a:cs typeface="DM Sans"/>
                <a:sym typeface="DM Sans"/>
              </a:rPr>
              <a:t>Glacier</a:t>
            </a:r>
            <a:endParaRPr sz="1300">
              <a:solidFill>
                <a:schemeClr val="dk1"/>
              </a:solidFill>
              <a:latin typeface="DM Sans"/>
              <a:ea typeface="DM Sans"/>
              <a:cs typeface="DM Sans"/>
              <a:sym typeface="DM Sans"/>
            </a:endParaRPr>
          </a:p>
        </p:txBody>
      </p:sp>
      <p:cxnSp>
        <p:nvCxnSpPr>
          <p:cNvPr id="2556" name="Google Shape;2556;g279a4a6f3d1_0_1798"/>
          <p:cNvCxnSpPr>
            <a:stCxn id="2555" idx="1"/>
          </p:cNvCxnSpPr>
          <p:nvPr/>
        </p:nvCxnSpPr>
        <p:spPr>
          <a:xfrm flipH="1">
            <a:off x="11256909" y="3977125"/>
            <a:ext cx="173100" cy="52500"/>
          </a:xfrm>
          <a:prstGeom prst="straightConnector1">
            <a:avLst/>
          </a:prstGeom>
          <a:noFill/>
          <a:ln cap="flat" cmpd="sng" w="9525">
            <a:solidFill>
              <a:schemeClr val="dk2"/>
            </a:solidFill>
            <a:prstDash val="solid"/>
            <a:round/>
            <a:headEnd len="med" w="med" type="none"/>
            <a:tailEnd len="med" w="med" type="triangle"/>
          </a:ln>
        </p:spPr>
      </p:cxnSp>
      <p:sp>
        <p:nvSpPr>
          <p:cNvPr id="2557" name="Google Shape;2557;g279a4a6f3d1_0_1798"/>
          <p:cNvSpPr txBox="1"/>
          <p:nvPr/>
        </p:nvSpPr>
        <p:spPr>
          <a:xfrm>
            <a:off x="5622807" y="3871325"/>
            <a:ext cx="150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dk1"/>
                </a:solidFill>
                <a:latin typeface="DM Sans"/>
                <a:ea typeface="DM Sans"/>
                <a:cs typeface="DM Sans"/>
                <a:sym typeface="DM Sans"/>
              </a:rPr>
              <a:t>Intelligent Tiering</a:t>
            </a:r>
            <a:endParaRPr sz="1300">
              <a:solidFill>
                <a:schemeClr val="dk1"/>
              </a:solidFill>
              <a:latin typeface="DM Sans"/>
              <a:ea typeface="DM Sans"/>
              <a:cs typeface="DM Sans"/>
              <a:sym typeface="DM Sans"/>
            </a:endParaRPr>
          </a:p>
        </p:txBody>
      </p:sp>
      <p:cxnSp>
        <p:nvCxnSpPr>
          <p:cNvPr id="2558" name="Google Shape;2558;g279a4a6f3d1_0_1798"/>
          <p:cNvCxnSpPr>
            <a:stCxn id="2557" idx="3"/>
          </p:cNvCxnSpPr>
          <p:nvPr/>
        </p:nvCxnSpPr>
        <p:spPr>
          <a:xfrm flipH="1" rot="10800000">
            <a:off x="7125807" y="2615975"/>
            <a:ext cx="445200" cy="1447800"/>
          </a:xfrm>
          <a:prstGeom prst="straightConnector1">
            <a:avLst/>
          </a:prstGeom>
          <a:noFill/>
          <a:ln cap="flat" cmpd="sng" w="9525">
            <a:solidFill>
              <a:schemeClr val="dk2"/>
            </a:solidFill>
            <a:prstDash val="solid"/>
            <a:round/>
            <a:headEnd len="med" w="med" type="none"/>
            <a:tailEnd len="med" w="med" type="triangle"/>
          </a:ln>
        </p:spPr>
      </p:cxnSp>
      <p:cxnSp>
        <p:nvCxnSpPr>
          <p:cNvPr id="2559" name="Google Shape;2559;g279a4a6f3d1_0_1798"/>
          <p:cNvCxnSpPr>
            <a:stCxn id="2557" idx="3"/>
          </p:cNvCxnSpPr>
          <p:nvPr/>
        </p:nvCxnSpPr>
        <p:spPr>
          <a:xfrm>
            <a:off x="7125807" y="4063775"/>
            <a:ext cx="456300" cy="1023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64" name="Shape 2564"/>
        <p:cNvGrpSpPr/>
        <p:nvPr/>
      </p:nvGrpSpPr>
      <p:grpSpPr>
        <a:xfrm>
          <a:off x="0" y="0"/>
          <a:ext cx="0" cy="0"/>
          <a:chOff x="0" y="0"/>
          <a:chExt cx="0" cy="0"/>
        </a:xfrm>
      </p:grpSpPr>
      <p:sp>
        <p:nvSpPr>
          <p:cNvPr id="2565" name="Google Shape;2565;g279a4a6f3d1_0_1814"/>
          <p:cNvSpPr txBox="1"/>
          <p:nvPr>
            <p:ph idx="4294967295" type="title"/>
          </p:nvPr>
        </p:nvSpPr>
        <p:spPr>
          <a:xfrm>
            <a:off x="460979" y="365126"/>
            <a:ext cx="11259900" cy="992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How Does Delta Change Data Feed Work?</a:t>
            </a:r>
            <a:endParaRPr/>
          </a:p>
        </p:txBody>
      </p:sp>
      <p:graphicFrame>
        <p:nvGraphicFramePr>
          <p:cNvPr id="2566" name="Google Shape;2566;g279a4a6f3d1_0_1814"/>
          <p:cNvGraphicFramePr/>
          <p:nvPr/>
        </p:nvGraphicFramePr>
        <p:xfrm>
          <a:off x="888863" y="2411575"/>
          <a:ext cx="3000000" cy="3000000"/>
        </p:xfrm>
        <a:graphic>
          <a:graphicData uri="http://schemas.openxmlformats.org/drawingml/2006/table">
            <a:tbl>
              <a:tblPr>
                <a:noFill/>
                <a:tableStyleId>{D5DFBD28-B758-4519-A6D9-AA24AB9ABD1B}</a:tableStyleId>
              </a:tblPr>
              <a:tblGrid>
                <a:gridCol w="448400"/>
                <a:gridCol w="694600"/>
                <a:gridCol w="694600"/>
              </a:tblGrid>
              <a:tr h="541475">
                <a:tc>
                  <a:txBody>
                    <a:bodyPr/>
                    <a:lstStyle/>
                    <a:p>
                      <a:pPr indent="0" lvl="0" marL="0" rtl="0" algn="ctr">
                        <a:spcBef>
                          <a:spcPts val="0"/>
                        </a:spcBef>
                        <a:spcAft>
                          <a:spcPts val="0"/>
                        </a:spcAft>
                        <a:buNone/>
                      </a:pPr>
                      <a:r>
                        <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b="1" lang="en-US" sz="1900">
                          <a:latin typeface="Barlow"/>
                          <a:ea typeface="Barlow"/>
                          <a:cs typeface="Barlow"/>
                          <a:sym typeface="Barlow"/>
                        </a:rPr>
                        <a:t>PK</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b="1" lang="en-US" sz="1900">
                          <a:latin typeface="Barlow"/>
                          <a:ea typeface="Barlow"/>
                          <a:cs typeface="Barlow"/>
                          <a:sym typeface="Barlow"/>
                        </a:rPr>
                        <a:t>B</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r>
              <a:tr h="549000">
                <a:tc>
                  <a:txBody>
                    <a:bodyPr/>
                    <a:lstStyle/>
                    <a:p>
                      <a:pPr indent="0" lvl="0" marL="0" rtl="0" algn="ctr">
                        <a:spcBef>
                          <a:spcPts val="0"/>
                        </a:spcBef>
                        <a:spcAft>
                          <a:spcPts val="0"/>
                        </a:spcAft>
                        <a:buNone/>
                      </a:pPr>
                      <a:r>
                        <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A1</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B1</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5"/>
                    </a:solidFill>
                  </a:tcPr>
                </a:tc>
              </a:tr>
              <a:tr h="506300">
                <a:tc>
                  <a:txBody>
                    <a:bodyPr/>
                    <a:lstStyle/>
                    <a:p>
                      <a:pPr indent="0" lvl="0" marL="0" rtl="0" algn="ctr">
                        <a:spcBef>
                          <a:spcPts val="0"/>
                        </a:spcBef>
                        <a:spcAft>
                          <a:spcPts val="0"/>
                        </a:spcAft>
                        <a:buNone/>
                      </a:pPr>
                      <a:r>
                        <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A2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B2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5"/>
                    </a:solidFill>
                  </a:tcPr>
                </a:tc>
              </a:tr>
              <a:tr h="563675">
                <a:tc>
                  <a:txBody>
                    <a:bodyPr/>
                    <a:lstStyle/>
                    <a:p>
                      <a:pPr indent="0" lvl="0" marL="0" rtl="0" algn="ctr">
                        <a:spcBef>
                          <a:spcPts val="0"/>
                        </a:spcBef>
                        <a:spcAft>
                          <a:spcPts val="0"/>
                        </a:spcAft>
                        <a:buNone/>
                      </a:pPr>
                      <a:r>
                        <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A3</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B3</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5"/>
                    </a:solidFill>
                  </a:tcPr>
                </a:tc>
              </a:tr>
            </a:tbl>
          </a:graphicData>
        </a:graphic>
      </p:graphicFrame>
      <p:sp>
        <p:nvSpPr>
          <p:cNvPr id="2567" name="Google Shape;2567;g279a4a6f3d1_0_1814"/>
          <p:cNvSpPr txBox="1"/>
          <p:nvPr/>
        </p:nvSpPr>
        <p:spPr>
          <a:xfrm>
            <a:off x="541513" y="1622800"/>
            <a:ext cx="25323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latin typeface="Barlow"/>
                <a:ea typeface="Barlow"/>
                <a:cs typeface="Barlow"/>
                <a:sym typeface="Barlow"/>
              </a:rPr>
              <a:t>Original Table (v1)</a:t>
            </a:r>
            <a:endParaRPr b="1" sz="2300">
              <a:latin typeface="Barlow"/>
              <a:ea typeface="Barlow"/>
              <a:cs typeface="Barlow"/>
              <a:sym typeface="Barlow"/>
            </a:endParaRPr>
          </a:p>
        </p:txBody>
      </p:sp>
      <p:graphicFrame>
        <p:nvGraphicFramePr>
          <p:cNvPr id="2568" name="Google Shape;2568;g279a4a6f3d1_0_1814"/>
          <p:cNvGraphicFramePr/>
          <p:nvPr/>
        </p:nvGraphicFramePr>
        <p:xfrm>
          <a:off x="3837975" y="2533213"/>
          <a:ext cx="3000000" cy="3000000"/>
        </p:xfrm>
        <a:graphic>
          <a:graphicData uri="http://schemas.openxmlformats.org/drawingml/2006/table">
            <a:tbl>
              <a:tblPr>
                <a:noFill/>
                <a:tableStyleId>{D5DFBD28-B758-4519-A6D9-AA24AB9ABD1B}</a:tableStyleId>
              </a:tblPr>
              <a:tblGrid>
                <a:gridCol w="448400"/>
                <a:gridCol w="694600"/>
                <a:gridCol w="694600"/>
              </a:tblGrid>
              <a:tr h="514525">
                <a:tc>
                  <a:txBody>
                    <a:bodyPr/>
                    <a:lstStyle/>
                    <a:p>
                      <a:pPr indent="0" lvl="0" marL="0" rtl="0" algn="ctr">
                        <a:spcBef>
                          <a:spcPts val="0"/>
                        </a:spcBef>
                        <a:spcAft>
                          <a:spcPts val="0"/>
                        </a:spcAft>
                        <a:buNone/>
                      </a:pPr>
                      <a:r>
                        <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b="1" lang="en-US" sz="1900">
                          <a:latin typeface="Barlow"/>
                          <a:ea typeface="Barlow"/>
                          <a:cs typeface="Barlow"/>
                          <a:sym typeface="Barlow"/>
                        </a:rPr>
                        <a:t>PK</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b="1" lang="en-US" sz="1900">
                          <a:latin typeface="Barlow"/>
                          <a:ea typeface="Barlow"/>
                          <a:cs typeface="Barlow"/>
                          <a:sym typeface="Barlow"/>
                        </a:rPr>
                        <a:t>B</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r>
              <a:tr h="506300">
                <a:tc>
                  <a:txBody>
                    <a:bodyPr/>
                    <a:lstStyle/>
                    <a:p>
                      <a:pPr indent="0" lvl="0" marL="0" rtl="0" algn="ctr">
                        <a:spcBef>
                          <a:spcPts val="0"/>
                        </a:spcBef>
                        <a:spcAft>
                          <a:spcPts val="0"/>
                        </a:spcAft>
                        <a:buNone/>
                      </a:pPr>
                      <a:r>
                        <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r>
              <a:tr h="506300">
                <a:tc>
                  <a:txBody>
                    <a:bodyPr/>
                    <a:lstStyle/>
                    <a:p>
                      <a:pPr indent="0" lvl="0" marL="0" rtl="0" algn="ctr">
                        <a:spcBef>
                          <a:spcPts val="0"/>
                        </a:spcBef>
                        <a:spcAft>
                          <a:spcPts val="0"/>
                        </a:spcAft>
                        <a:buNone/>
                      </a:pPr>
                      <a:r>
                        <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A2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Z2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4"/>
                    </a:solidFill>
                  </a:tcPr>
                </a:tc>
              </a:tr>
              <a:tr h="563675">
                <a:tc>
                  <a:txBody>
                    <a:bodyPr/>
                    <a:lstStyle/>
                    <a:p>
                      <a:pPr indent="0" lvl="0" marL="0" rtl="0" algn="ctr">
                        <a:spcBef>
                          <a:spcPts val="0"/>
                        </a:spcBef>
                        <a:spcAft>
                          <a:spcPts val="0"/>
                        </a:spcAft>
                        <a:buNone/>
                      </a:pPr>
                      <a:r>
                        <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A3</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B3</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2"/>
                    </a:solidFill>
                  </a:tcPr>
                </a:tc>
              </a:tr>
              <a:tr h="562675">
                <a:tc>
                  <a:txBody>
                    <a:bodyPr/>
                    <a:lstStyle/>
                    <a:p>
                      <a:pPr indent="0" lvl="0" marL="0" rtl="0" algn="ctr">
                        <a:spcBef>
                          <a:spcPts val="0"/>
                        </a:spcBef>
                        <a:spcAft>
                          <a:spcPts val="0"/>
                        </a:spcAft>
                        <a:buNone/>
                      </a:pPr>
                      <a:r>
                        <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A4</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B4</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dk2"/>
                    </a:solidFill>
                  </a:tcPr>
                </a:tc>
              </a:tr>
            </a:tbl>
          </a:graphicData>
        </a:graphic>
      </p:graphicFrame>
      <p:sp>
        <p:nvSpPr>
          <p:cNvPr id="2569" name="Google Shape;2569;g279a4a6f3d1_0_1814"/>
          <p:cNvSpPr txBox="1"/>
          <p:nvPr/>
        </p:nvSpPr>
        <p:spPr>
          <a:xfrm>
            <a:off x="3629800" y="1671319"/>
            <a:ext cx="25323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latin typeface="Barlow"/>
                <a:ea typeface="Barlow"/>
                <a:cs typeface="Barlow"/>
                <a:sym typeface="Barlow"/>
              </a:rPr>
              <a:t>Change data</a:t>
            </a:r>
            <a:endParaRPr b="1" sz="2300">
              <a:latin typeface="Barlow"/>
              <a:ea typeface="Barlow"/>
              <a:cs typeface="Barlow"/>
              <a:sym typeface="Barlow"/>
            </a:endParaRPr>
          </a:p>
          <a:p>
            <a:pPr indent="0" lvl="0" marL="0" rtl="0" algn="ctr">
              <a:spcBef>
                <a:spcPts val="0"/>
              </a:spcBef>
              <a:spcAft>
                <a:spcPts val="0"/>
              </a:spcAft>
              <a:buNone/>
            </a:pPr>
            <a:r>
              <a:rPr b="1" lang="en-US" sz="2300">
                <a:latin typeface="Barlow"/>
                <a:ea typeface="Barlow"/>
                <a:cs typeface="Barlow"/>
                <a:sym typeface="Barlow"/>
              </a:rPr>
              <a:t>(Merged as v2)</a:t>
            </a:r>
            <a:endParaRPr b="1" sz="2300">
              <a:latin typeface="Barlow"/>
              <a:ea typeface="Barlow"/>
              <a:cs typeface="Barlow"/>
              <a:sym typeface="Barlow"/>
            </a:endParaRPr>
          </a:p>
        </p:txBody>
      </p:sp>
      <p:graphicFrame>
        <p:nvGraphicFramePr>
          <p:cNvPr id="2570" name="Google Shape;2570;g279a4a6f3d1_0_1814"/>
          <p:cNvGraphicFramePr/>
          <p:nvPr/>
        </p:nvGraphicFramePr>
        <p:xfrm>
          <a:off x="7153213" y="2236813"/>
          <a:ext cx="3000000" cy="3000000"/>
        </p:xfrm>
        <a:graphic>
          <a:graphicData uri="http://schemas.openxmlformats.org/drawingml/2006/table">
            <a:tbl>
              <a:tblPr>
                <a:noFill/>
                <a:tableStyleId>{D5DFBD28-B758-4519-A6D9-AA24AB9ABD1B}</a:tableStyleId>
              </a:tblPr>
              <a:tblGrid>
                <a:gridCol w="654200"/>
                <a:gridCol w="594575"/>
                <a:gridCol w="1394475"/>
                <a:gridCol w="1189000"/>
                <a:gridCol w="1015600"/>
              </a:tblGrid>
              <a:tr h="751825">
                <a:tc>
                  <a:txBody>
                    <a:bodyPr/>
                    <a:lstStyle/>
                    <a:p>
                      <a:pPr indent="0" lvl="0" marL="0" rtl="0" algn="ctr">
                        <a:spcBef>
                          <a:spcPts val="0"/>
                        </a:spcBef>
                        <a:spcAft>
                          <a:spcPts val="0"/>
                        </a:spcAft>
                        <a:buNone/>
                      </a:pPr>
                      <a:r>
                        <a:rPr b="1" lang="en-US" sz="1900">
                          <a:latin typeface="Barlow"/>
                          <a:ea typeface="Barlow"/>
                          <a:cs typeface="Barlow"/>
                          <a:sym typeface="Barlow"/>
                        </a:rPr>
                        <a:t>PK</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b="1" lang="en-US" sz="1900">
                          <a:latin typeface="Barlow"/>
                          <a:ea typeface="Barlow"/>
                          <a:cs typeface="Barlow"/>
                          <a:sym typeface="Barlow"/>
                        </a:rPr>
                        <a:t>B</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b="1" lang="en-US" sz="1900">
                          <a:latin typeface="Barlow"/>
                          <a:ea typeface="Barlow"/>
                          <a:cs typeface="Barlow"/>
                          <a:sym typeface="Barlow"/>
                        </a:rPr>
                        <a:t>Change Type</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b="1" lang="en-US" sz="1900">
                          <a:latin typeface="Barlow"/>
                          <a:ea typeface="Barlow"/>
                          <a:cs typeface="Barlow"/>
                          <a:sym typeface="Barlow"/>
                        </a:rPr>
                        <a:t>Time</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c>
                  <a:txBody>
                    <a:bodyPr/>
                    <a:lstStyle/>
                    <a:p>
                      <a:pPr indent="0" lvl="0" marL="0" rtl="0" algn="ctr">
                        <a:spcBef>
                          <a:spcPts val="0"/>
                        </a:spcBef>
                        <a:spcAft>
                          <a:spcPts val="0"/>
                        </a:spcAft>
                        <a:buNone/>
                      </a:pPr>
                      <a:r>
                        <a:rPr b="1" lang="en-US" sz="1900">
                          <a:latin typeface="Barlow"/>
                          <a:ea typeface="Barlow"/>
                          <a:cs typeface="Barlow"/>
                          <a:sym typeface="Barlow"/>
                        </a:rPr>
                        <a:t>Version</a:t>
                      </a:r>
                      <a:endParaRPr b="1" sz="1900">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tcPr>
                </a:tc>
              </a:tr>
              <a:tr h="731500">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A2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None/>
                      </a:pPr>
                      <a:r>
                        <a:rPr lang="en-US" sz="1900">
                          <a:solidFill>
                            <a:srgbClr val="FFFFFF"/>
                          </a:solidFill>
                          <a:latin typeface="Barlow"/>
                          <a:ea typeface="Barlow"/>
                          <a:cs typeface="Barlow"/>
                          <a:sym typeface="Barlow"/>
                          <a:extLst>
                            <a:ext uri="http://customooxmlschemas.google.com/">
                              <go:slidesCustomData xmlns:go="http://customooxmlschemas.google.com/" textRoundtripDataId="8"/>
                            </a:ext>
                          </a:extLst>
                        </a:rPr>
                        <a:t>B2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900">
                          <a:solidFill>
                            <a:srgbClr val="FFFFFF"/>
                          </a:solidFill>
                          <a:latin typeface="Barlow"/>
                          <a:ea typeface="Barlow"/>
                          <a:cs typeface="Barlow"/>
                          <a:sym typeface="Barlow"/>
                        </a:rPr>
                        <a:t>Preimage</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900">
                          <a:solidFill>
                            <a:srgbClr val="FFFFFF"/>
                          </a:solidFill>
                          <a:latin typeface="Barlow"/>
                          <a:ea typeface="Barlow"/>
                          <a:cs typeface="Barlow"/>
                          <a:sym typeface="Barlow"/>
                        </a:rPr>
                        <a:t>12:00:00</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5"/>
                    </a:solidFill>
                  </a:tcPr>
                </a:tc>
              </a:tr>
              <a:tr h="731500">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A2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Z2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900">
                          <a:solidFill>
                            <a:srgbClr val="FFFFFF"/>
                          </a:solidFill>
                          <a:latin typeface="Barlow"/>
                          <a:ea typeface="Barlow"/>
                          <a:cs typeface="Barlow"/>
                          <a:sym typeface="Barlow"/>
                        </a:rPr>
                        <a:t>Postimage</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900">
                          <a:solidFill>
                            <a:schemeClr val="lt1"/>
                          </a:solidFill>
                          <a:latin typeface="Barlow"/>
                          <a:ea typeface="Barlow"/>
                          <a:cs typeface="Barlow"/>
                          <a:sym typeface="Barlow"/>
                        </a:rPr>
                        <a:t>12:00:00</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5"/>
                    </a:solidFill>
                  </a:tcPr>
                </a:tc>
              </a:tr>
              <a:tr h="563675">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A3</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B3</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Delete</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900">
                          <a:solidFill>
                            <a:schemeClr val="lt1"/>
                          </a:solidFill>
                          <a:latin typeface="Barlow"/>
                          <a:ea typeface="Barlow"/>
                          <a:cs typeface="Barlow"/>
                          <a:sym typeface="Barlow"/>
                        </a:rPr>
                        <a:t>12:00:00</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accent2"/>
                    </a:solidFill>
                  </a:tcPr>
                </a:tc>
              </a:tr>
              <a:tr h="562675">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A4</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B4</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Insert</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900">
                          <a:solidFill>
                            <a:schemeClr val="lt1"/>
                          </a:solidFill>
                          <a:latin typeface="Barlow"/>
                          <a:ea typeface="Barlow"/>
                          <a:cs typeface="Barlow"/>
                          <a:sym typeface="Barlow"/>
                        </a:rPr>
                        <a:t>12:00:00</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900">
                          <a:solidFill>
                            <a:srgbClr val="FFFFFF"/>
                          </a:solidFill>
                          <a:latin typeface="Barlow"/>
                          <a:ea typeface="Barlow"/>
                          <a:cs typeface="Barlow"/>
                          <a:sym typeface="Barlow"/>
                        </a:rPr>
                        <a:t>2</a:t>
                      </a:r>
                      <a:endParaRPr sz="1900">
                        <a:solidFill>
                          <a:srgbClr val="FFFFFF"/>
                        </a:solidFill>
                        <a:latin typeface="Barlow"/>
                        <a:ea typeface="Barlow"/>
                        <a:cs typeface="Barlow"/>
                        <a:sym typeface="Barlow"/>
                      </a:endParaRPr>
                    </a:p>
                  </a:txBody>
                  <a:tcPr marT="91425" marB="91425" marR="91400" marL="91400" anchor="ctr">
                    <a:lnL cap="flat" cmpd="sng" w="38100">
                      <a:solidFill>
                        <a:srgbClr val="F9F7F4"/>
                      </a:solidFill>
                      <a:prstDash val="solid"/>
                      <a:round/>
                      <a:headEnd len="sm" w="sm" type="none"/>
                      <a:tailEnd len="sm" w="sm" type="none"/>
                    </a:lnL>
                    <a:lnR cap="flat" cmpd="sng" w="38100">
                      <a:solidFill>
                        <a:srgbClr val="F9F7F4"/>
                      </a:solidFill>
                      <a:prstDash val="solid"/>
                      <a:round/>
                      <a:headEnd len="sm" w="sm" type="none"/>
                      <a:tailEnd len="sm" w="sm" type="none"/>
                    </a:lnR>
                    <a:lnT cap="flat" cmpd="sng" w="38100">
                      <a:solidFill>
                        <a:srgbClr val="F9F7F4"/>
                      </a:solidFill>
                      <a:prstDash val="solid"/>
                      <a:round/>
                      <a:headEnd len="sm" w="sm" type="none"/>
                      <a:tailEnd len="sm" w="sm" type="none"/>
                    </a:lnT>
                    <a:lnB cap="flat" cmpd="sng" w="38100">
                      <a:solidFill>
                        <a:srgbClr val="F9F7F4"/>
                      </a:solidFill>
                      <a:prstDash val="solid"/>
                      <a:round/>
                      <a:headEnd len="sm" w="sm" type="none"/>
                      <a:tailEnd len="sm" w="sm" type="none"/>
                    </a:lnB>
                    <a:solidFill>
                      <a:schemeClr val="dk2"/>
                    </a:solidFill>
                  </a:tcPr>
                </a:tc>
              </a:tr>
            </a:tbl>
          </a:graphicData>
        </a:graphic>
      </p:graphicFrame>
      <p:sp>
        <p:nvSpPr>
          <p:cNvPr id="2571" name="Google Shape;2571;g279a4a6f3d1_0_1814"/>
          <p:cNvSpPr txBox="1"/>
          <p:nvPr/>
        </p:nvSpPr>
        <p:spPr>
          <a:xfrm>
            <a:off x="7592869" y="1649725"/>
            <a:ext cx="38466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latin typeface="Barlow"/>
                <a:ea typeface="Barlow"/>
                <a:cs typeface="Barlow"/>
                <a:sym typeface="Barlow"/>
              </a:rPr>
              <a:t>Change Data Feed Output</a:t>
            </a:r>
            <a:endParaRPr b="1" sz="2300">
              <a:latin typeface="Barlow"/>
              <a:ea typeface="Barlow"/>
              <a:cs typeface="Barlow"/>
              <a:sym typeface="Barlow"/>
            </a:endParaRPr>
          </a:p>
        </p:txBody>
      </p:sp>
      <p:sp>
        <p:nvSpPr>
          <p:cNvPr id="2572" name="Google Shape;2572;g279a4a6f3d1_0_1814"/>
          <p:cNvSpPr/>
          <p:nvPr/>
        </p:nvSpPr>
        <p:spPr>
          <a:xfrm>
            <a:off x="6056538" y="3651038"/>
            <a:ext cx="633300" cy="523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latin typeface="Barlow"/>
              <a:ea typeface="Barlow"/>
              <a:cs typeface="Barlow"/>
              <a:sym typeface="Barlow"/>
            </a:endParaRPr>
          </a:p>
        </p:txBody>
      </p:sp>
      <p:sp>
        <p:nvSpPr>
          <p:cNvPr id="2573" name="Google Shape;2573;g279a4a6f3d1_0_1814"/>
          <p:cNvSpPr/>
          <p:nvPr/>
        </p:nvSpPr>
        <p:spPr>
          <a:xfrm>
            <a:off x="2965725" y="3543463"/>
            <a:ext cx="633300" cy="633300"/>
          </a:xfrm>
          <a:prstGeom prst="mathPl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g279a4a6f3d1_0_1814"/>
          <p:cNvSpPr txBox="1"/>
          <p:nvPr/>
        </p:nvSpPr>
        <p:spPr>
          <a:xfrm>
            <a:off x="7339575" y="5624975"/>
            <a:ext cx="45429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500">
                <a:latin typeface="Barlow"/>
                <a:ea typeface="Barlow"/>
                <a:cs typeface="Barlow"/>
                <a:sym typeface="Barlow"/>
              </a:rPr>
              <a:t>A1 record did not receive an update or delete.</a:t>
            </a:r>
            <a:endParaRPr sz="1500">
              <a:latin typeface="Barlow"/>
              <a:ea typeface="Barlow"/>
              <a:cs typeface="Barlow"/>
              <a:sym typeface="Barlow"/>
            </a:endParaRPr>
          </a:p>
          <a:p>
            <a:pPr indent="0" lvl="0" marL="0" rtl="0" algn="ctr">
              <a:spcBef>
                <a:spcPts val="0"/>
              </a:spcBef>
              <a:spcAft>
                <a:spcPts val="0"/>
              </a:spcAft>
              <a:buNone/>
            </a:pPr>
            <a:r>
              <a:rPr lang="en-US" sz="1500">
                <a:latin typeface="Barlow"/>
                <a:ea typeface="Barlow"/>
                <a:cs typeface="Barlow"/>
                <a:sym typeface="Barlow"/>
              </a:rPr>
              <a:t>So it will not be output  by CDF.</a:t>
            </a:r>
            <a:endParaRPr sz="1500">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9"/>
                                        </p:tgtEl>
                                        <p:attrNameLst>
                                          <p:attrName>style.visibility</p:attrName>
                                        </p:attrNameLst>
                                      </p:cBhvr>
                                      <p:to>
                                        <p:strVal val="visible"/>
                                      </p:to>
                                    </p:set>
                                    <p:animEffect filter="fade" transition="in">
                                      <p:cBhvr>
                                        <p:cTn dur="1000"/>
                                        <p:tgtEl>
                                          <p:spTgt spid="2569"/>
                                        </p:tgtEl>
                                      </p:cBhvr>
                                    </p:animEffect>
                                  </p:childTnLst>
                                </p:cTn>
                              </p:par>
                              <p:par>
                                <p:cTn fill="hold" nodeType="withEffect" presetClass="entr" presetID="10" presetSubtype="0">
                                  <p:stCondLst>
                                    <p:cond delay="0"/>
                                  </p:stCondLst>
                                  <p:childTnLst>
                                    <p:set>
                                      <p:cBhvr>
                                        <p:cTn dur="1" fill="hold">
                                          <p:stCondLst>
                                            <p:cond delay="0"/>
                                          </p:stCondLst>
                                        </p:cTn>
                                        <p:tgtEl>
                                          <p:spTgt spid="2568"/>
                                        </p:tgtEl>
                                        <p:attrNameLst>
                                          <p:attrName>style.visibility</p:attrName>
                                        </p:attrNameLst>
                                      </p:cBhvr>
                                      <p:to>
                                        <p:strVal val="visible"/>
                                      </p:to>
                                    </p:set>
                                    <p:animEffect filter="fade" transition="in">
                                      <p:cBhvr>
                                        <p:cTn dur="1000"/>
                                        <p:tgtEl>
                                          <p:spTgt spid="25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1"/>
                                        </p:tgtEl>
                                        <p:attrNameLst>
                                          <p:attrName>style.visibility</p:attrName>
                                        </p:attrNameLst>
                                      </p:cBhvr>
                                      <p:to>
                                        <p:strVal val="visible"/>
                                      </p:to>
                                    </p:set>
                                    <p:animEffect filter="fade" transition="in">
                                      <p:cBhvr>
                                        <p:cTn dur="1000"/>
                                        <p:tgtEl>
                                          <p:spTgt spid="2571"/>
                                        </p:tgtEl>
                                      </p:cBhvr>
                                    </p:animEffect>
                                  </p:childTnLst>
                                </p:cTn>
                              </p:par>
                              <p:par>
                                <p:cTn fill="hold" nodeType="withEffect" presetClass="entr" presetID="10" presetSubtype="0">
                                  <p:stCondLst>
                                    <p:cond delay="0"/>
                                  </p:stCondLst>
                                  <p:childTnLst>
                                    <p:set>
                                      <p:cBhvr>
                                        <p:cTn dur="1" fill="hold">
                                          <p:stCondLst>
                                            <p:cond delay="0"/>
                                          </p:stCondLst>
                                        </p:cTn>
                                        <p:tgtEl>
                                          <p:spTgt spid="2572"/>
                                        </p:tgtEl>
                                        <p:attrNameLst>
                                          <p:attrName>style.visibility</p:attrName>
                                        </p:attrNameLst>
                                      </p:cBhvr>
                                      <p:to>
                                        <p:strVal val="visible"/>
                                      </p:to>
                                    </p:set>
                                    <p:animEffect filter="fade" transition="in">
                                      <p:cBhvr>
                                        <p:cTn dur="1000"/>
                                        <p:tgtEl>
                                          <p:spTgt spid="2572"/>
                                        </p:tgtEl>
                                      </p:cBhvr>
                                    </p:animEffect>
                                  </p:childTnLst>
                                </p:cTn>
                              </p:par>
                              <p:par>
                                <p:cTn fill="hold" nodeType="withEffect" presetClass="entr" presetID="10" presetSubtype="0">
                                  <p:stCondLst>
                                    <p:cond delay="0"/>
                                  </p:stCondLst>
                                  <p:childTnLst>
                                    <p:set>
                                      <p:cBhvr>
                                        <p:cTn dur="1" fill="hold">
                                          <p:stCondLst>
                                            <p:cond delay="0"/>
                                          </p:stCondLst>
                                        </p:cTn>
                                        <p:tgtEl>
                                          <p:spTgt spid="2570"/>
                                        </p:tgtEl>
                                        <p:attrNameLst>
                                          <p:attrName>style.visibility</p:attrName>
                                        </p:attrNameLst>
                                      </p:cBhvr>
                                      <p:to>
                                        <p:strVal val="visible"/>
                                      </p:to>
                                    </p:set>
                                    <p:animEffect filter="fade" transition="in">
                                      <p:cBhvr>
                                        <p:cTn dur="1000"/>
                                        <p:tgtEl>
                                          <p:spTgt spid="2570"/>
                                        </p:tgtEl>
                                      </p:cBhvr>
                                    </p:animEffect>
                                  </p:childTnLst>
                                </p:cTn>
                              </p:par>
                              <p:par>
                                <p:cTn fill="hold" nodeType="withEffect" presetClass="entr" presetID="10" presetSubtype="0">
                                  <p:stCondLst>
                                    <p:cond delay="0"/>
                                  </p:stCondLst>
                                  <p:childTnLst>
                                    <p:set>
                                      <p:cBhvr>
                                        <p:cTn dur="1" fill="hold">
                                          <p:stCondLst>
                                            <p:cond delay="0"/>
                                          </p:stCondLst>
                                        </p:cTn>
                                        <p:tgtEl>
                                          <p:spTgt spid="2574"/>
                                        </p:tgtEl>
                                        <p:attrNameLst>
                                          <p:attrName>style.visibility</p:attrName>
                                        </p:attrNameLst>
                                      </p:cBhvr>
                                      <p:to>
                                        <p:strVal val="visible"/>
                                      </p:to>
                                    </p:set>
                                    <p:animEffect filter="fade" transition="in">
                                      <p:cBhvr>
                                        <p:cTn dur="1000"/>
                                        <p:tgtEl>
                                          <p:spTgt spid="2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8" name="Shape 2578"/>
        <p:cNvGrpSpPr/>
        <p:nvPr/>
      </p:nvGrpSpPr>
      <p:grpSpPr>
        <a:xfrm>
          <a:off x="0" y="0"/>
          <a:ext cx="0" cy="0"/>
          <a:chOff x="0" y="0"/>
          <a:chExt cx="0" cy="0"/>
        </a:xfrm>
      </p:grpSpPr>
      <p:sp>
        <p:nvSpPr>
          <p:cNvPr id="2579" name="Google Shape;2579;g279a4a6f3d1_0_1828"/>
          <p:cNvSpPr txBox="1"/>
          <p:nvPr>
            <p:ph type="title"/>
          </p:nvPr>
        </p:nvSpPr>
        <p:spPr>
          <a:xfrm>
            <a:off x="553995" y="791156"/>
            <a:ext cx="15144000" cy="101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Generated Columns</a:t>
            </a:r>
            <a:endParaRPr/>
          </a:p>
        </p:txBody>
      </p:sp>
      <p:sp>
        <p:nvSpPr>
          <p:cNvPr id="2580" name="Google Shape;2580;g279a4a6f3d1_0_1828"/>
          <p:cNvSpPr txBox="1"/>
          <p:nvPr>
            <p:ph idx="1" type="body"/>
          </p:nvPr>
        </p:nvSpPr>
        <p:spPr>
          <a:xfrm>
            <a:off x="553990" y="2048850"/>
            <a:ext cx="10875900" cy="6073500"/>
          </a:xfrm>
          <a:prstGeom prst="rect">
            <a:avLst/>
          </a:prstGeom>
        </p:spPr>
        <p:txBody>
          <a:bodyPr anchorCtr="0" anchor="t" bIns="45700" lIns="91425" spcFirstLastPara="1" rIns="91425" wrap="square" tIns="45700">
            <a:noAutofit/>
          </a:bodyPr>
          <a:lstStyle/>
          <a:p>
            <a:pPr indent="0" lvl="0" marL="609600" rtl="0" algn="l">
              <a:spcBef>
                <a:spcPts val="0"/>
              </a:spcBef>
              <a:spcAft>
                <a:spcPts val="0"/>
              </a:spcAft>
              <a:buNone/>
            </a:pPr>
            <a:r>
              <a:rPr lang="en-US"/>
              <a:t>A generated column is a special column that’s defined with a SQL Expression</a:t>
            </a:r>
            <a:endParaRPr/>
          </a:p>
          <a:p>
            <a:pPr indent="0" lvl="0" marL="1219200" rtl="0" algn="l">
              <a:spcBef>
                <a:spcPts val="0"/>
              </a:spcBef>
              <a:spcAft>
                <a:spcPts val="0"/>
              </a:spcAft>
              <a:buNone/>
            </a:pPr>
            <a:r>
              <a:rPr lang="en-US" sz="2400">
                <a:solidFill>
                  <a:schemeClr val="accent5"/>
                </a:solidFill>
                <a:latin typeface="Consolas"/>
                <a:ea typeface="Consolas"/>
                <a:cs typeface="Consolas"/>
                <a:sym typeface="Consolas"/>
              </a:rPr>
              <a:t>create table events (</a:t>
            </a:r>
            <a:br>
              <a:rPr lang="en-US" sz="2400">
                <a:solidFill>
                  <a:schemeClr val="accent5"/>
                </a:solidFill>
                <a:latin typeface="Consolas"/>
                <a:ea typeface="Consolas"/>
                <a:cs typeface="Consolas"/>
                <a:sym typeface="Consolas"/>
              </a:rPr>
            </a:br>
            <a:r>
              <a:rPr lang="en-US" sz="2400">
                <a:solidFill>
                  <a:schemeClr val="accent5"/>
                </a:solidFill>
                <a:latin typeface="Consolas"/>
                <a:ea typeface="Consolas"/>
                <a:cs typeface="Consolas"/>
                <a:sym typeface="Consolas"/>
              </a:rPr>
              <a:t>eventId bigint,</a:t>
            </a:r>
            <a:br>
              <a:rPr lang="en-US" sz="2400">
                <a:solidFill>
                  <a:schemeClr val="accent5"/>
                </a:solidFill>
                <a:latin typeface="Consolas"/>
                <a:ea typeface="Consolas"/>
                <a:cs typeface="Consolas"/>
                <a:sym typeface="Consolas"/>
              </a:rPr>
            </a:br>
            <a:r>
              <a:rPr lang="en-US" sz="2400">
                <a:solidFill>
                  <a:schemeClr val="accent5"/>
                </a:solidFill>
                <a:latin typeface="Consolas"/>
                <a:ea typeface="Consolas"/>
                <a:cs typeface="Consolas"/>
                <a:sym typeface="Consolas"/>
              </a:rPr>
              <a:t>eventTime timestamp,</a:t>
            </a:r>
            <a:br>
              <a:rPr lang="en-US" sz="2400">
                <a:solidFill>
                  <a:schemeClr val="accent5"/>
                </a:solidFill>
                <a:latin typeface="Consolas"/>
                <a:ea typeface="Consolas"/>
                <a:cs typeface="Consolas"/>
                <a:sym typeface="Consolas"/>
              </a:rPr>
            </a:br>
            <a:r>
              <a:rPr lang="en-US" sz="2400">
                <a:solidFill>
                  <a:schemeClr val="accent5"/>
                </a:solidFill>
                <a:latin typeface="Consolas"/>
                <a:ea typeface="Consolas"/>
                <a:cs typeface="Consolas"/>
                <a:sym typeface="Consolas"/>
              </a:rPr>
              <a:t>Date date GENERATED ALWAYS AS (cast(eventTime AS DATE))</a:t>
            </a:r>
            <a:br>
              <a:rPr lang="en-US" sz="2400">
                <a:solidFill>
                  <a:schemeClr val="accent5"/>
                </a:solidFill>
                <a:latin typeface="Consolas"/>
                <a:ea typeface="Consolas"/>
                <a:cs typeface="Consolas"/>
                <a:sym typeface="Consolas"/>
              </a:rPr>
            </a:br>
            <a:r>
              <a:rPr lang="en-US" sz="2400">
                <a:solidFill>
                  <a:schemeClr val="accent5"/>
                </a:solidFill>
                <a:latin typeface="Consolas"/>
                <a:ea typeface="Consolas"/>
                <a:cs typeface="Consolas"/>
                <a:sym typeface="Consolas"/>
              </a:rPr>
              <a:t>Partitioned by (date)</a:t>
            </a:r>
            <a:endParaRPr sz="2400">
              <a:solidFill>
                <a:schemeClr val="accent5"/>
              </a:solidFill>
              <a:latin typeface="Consolas"/>
              <a:ea typeface="Consolas"/>
              <a:cs typeface="Consolas"/>
              <a:sym typeface="Consola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4" name="Shape 2584"/>
        <p:cNvGrpSpPr/>
        <p:nvPr/>
      </p:nvGrpSpPr>
      <p:grpSpPr>
        <a:xfrm>
          <a:off x="0" y="0"/>
          <a:ext cx="0" cy="0"/>
          <a:chOff x="0" y="0"/>
          <a:chExt cx="0" cy="0"/>
        </a:xfrm>
      </p:grpSpPr>
      <p:sp>
        <p:nvSpPr>
          <p:cNvPr id="2585" name="Google Shape;2585;g279a4a6f3d1_0_1833"/>
          <p:cNvSpPr txBox="1"/>
          <p:nvPr>
            <p:ph type="title"/>
          </p:nvPr>
        </p:nvSpPr>
        <p:spPr>
          <a:xfrm>
            <a:off x="553995" y="791156"/>
            <a:ext cx="15144000" cy="10179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Generated Columns</a:t>
            </a:r>
            <a:endParaRPr/>
          </a:p>
        </p:txBody>
      </p:sp>
      <p:sp>
        <p:nvSpPr>
          <p:cNvPr id="2586" name="Google Shape;2586;g279a4a6f3d1_0_1833"/>
          <p:cNvSpPr txBox="1"/>
          <p:nvPr>
            <p:ph idx="1" type="body"/>
          </p:nvPr>
        </p:nvSpPr>
        <p:spPr>
          <a:xfrm>
            <a:off x="553989" y="2048850"/>
            <a:ext cx="10875900" cy="6073500"/>
          </a:xfrm>
          <a:prstGeom prst="rect">
            <a:avLst/>
          </a:prstGeom>
        </p:spPr>
        <p:txBody>
          <a:bodyPr anchorCtr="0" anchor="t" bIns="45700" lIns="91425" spcFirstLastPara="1" rIns="91425" wrap="square" tIns="45700">
            <a:noAutofit/>
          </a:bodyPr>
          <a:lstStyle/>
          <a:p>
            <a:pPr indent="0" lvl="0" marL="609600" rtl="0" algn="l">
              <a:spcBef>
                <a:spcPts val="0"/>
              </a:spcBef>
              <a:spcAft>
                <a:spcPts val="0"/>
              </a:spcAft>
              <a:buNone/>
            </a:pPr>
            <a:r>
              <a:rPr lang="en-US"/>
              <a:t>Querying a generated column will apply partition pushdown if you use the generated column, or the column it was generated from</a:t>
            </a:r>
            <a:endParaRPr/>
          </a:p>
          <a:p>
            <a:pPr indent="0" lvl="0" marL="1219200" rtl="0" algn="l">
              <a:spcBef>
                <a:spcPts val="0"/>
              </a:spcBef>
              <a:spcAft>
                <a:spcPts val="0"/>
              </a:spcAft>
              <a:buNone/>
            </a:pPr>
            <a:r>
              <a:rPr lang="en-US" sz="2400">
                <a:solidFill>
                  <a:schemeClr val="accent5"/>
                </a:solidFill>
                <a:latin typeface="Consolas"/>
                <a:ea typeface="Consolas"/>
                <a:cs typeface="Consolas"/>
                <a:sym typeface="Consolas"/>
              </a:rPr>
              <a:t>SELECT * From events WHERE eventTime &gt;= "2020-10-01 00:00:00" &lt;= "2020-10-01 12:00:00"</a:t>
            </a:r>
            <a:endParaRPr>
              <a:solidFill>
                <a:schemeClr val="accent5"/>
              </a:solidFill>
            </a:endParaRPr>
          </a:p>
          <a:p>
            <a:pPr indent="0" lvl="0" marL="609600" rtl="0" algn="l">
              <a:spcBef>
                <a:spcPts val="0"/>
              </a:spcBef>
              <a:spcAft>
                <a:spcPts val="0"/>
              </a:spcAft>
              <a:buNone/>
            </a:pPr>
            <a:r>
              <a:t/>
            </a:r>
            <a:endParaRPr/>
          </a:p>
          <a:p>
            <a:pPr indent="0" lvl="0" marL="609600" rtl="0" algn="l">
              <a:spcBef>
                <a:spcPts val="0"/>
              </a:spcBef>
              <a:spcAft>
                <a:spcPts val="0"/>
              </a:spcAft>
              <a:buNone/>
            </a:pPr>
            <a:r>
              <a:rPr lang="en-US"/>
              <a:t>For the above query, we will generate a partition filter and only read the </a:t>
            </a:r>
            <a:r>
              <a:rPr lang="en-US">
                <a:solidFill>
                  <a:schemeClr val="accent5"/>
                </a:solidFill>
              </a:rPr>
              <a:t>date 2020-10-01</a:t>
            </a:r>
            <a:endParaRPr>
              <a:solidFill>
                <a:schemeClr val="accent5"/>
              </a:solidFill>
            </a:endParaRPr>
          </a:p>
          <a:p>
            <a:pPr indent="0" lvl="0" marL="1219200" rtl="0" algn="l">
              <a:spcBef>
                <a:spcPts val="0"/>
              </a:spcBef>
              <a:spcAft>
                <a:spcPts val="0"/>
              </a:spcAft>
              <a:buNone/>
            </a:pPr>
            <a:r>
              <a:t/>
            </a:r>
            <a:endParaRPr sz="2400">
              <a:solidFill>
                <a:srgbClr val="C9DAF8"/>
              </a:solidFill>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g279a4a6f3d1_0_336"/>
          <p:cNvSpPr txBox="1"/>
          <p:nvPr>
            <p:ph idx="12" type="sldNum"/>
          </p:nvPr>
        </p:nvSpPr>
        <p:spPr>
          <a:xfrm>
            <a:off x="14797195" y="8631067"/>
            <a:ext cx="432300" cy="2484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1009" name="Google Shape;1009;g279a4a6f3d1_0_336"/>
          <p:cNvSpPr txBox="1"/>
          <p:nvPr>
            <p:ph type="title"/>
          </p:nvPr>
        </p:nvSpPr>
        <p:spPr>
          <a:xfrm>
            <a:off x="406300" y="609600"/>
            <a:ext cx="15439200" cy="820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500"/>
              <a:buNone/>
            </a:pPr>
            <a:r>
              <a:rPr lang="en-US" sz="3600"/>
              <a:t>Delta Lake:</a:t>
            </a:r>
            <a:endParaRPr sz="3600"/>
          </a:p>
          <a:p>
            <a:pPr indent="0" lvl="0" marL="0" rtl="0" algn="l">
              <a:lnSpc>
                <a:spcPct val="100000"/>
              </a:lnSpc>
              <a:spcBef>
                <a:spcPts val="0"/>
              </a:spcBef>
              <a:spcAft>
                <a:spcPts val="0"/>
              </a:spcAft>
              <a:buSzPts val="1500"/>
              <a:buNone/>
            </a:pPr>
            <a:r>
              <a:rPr lang="en-US" sz="3600"/>
              <a:t>The </a:t>
            </a:r>
            <a:r>
              <a:rPr b="1" lang="en-US" sz="3600">
                <a:solidFill>
                  <a:schemeClr val="dk2"/>
                </a:solidFill>
                <a:latin typeface="DM Sans"/>
                <a:ea typeface="DM Sans"/>
                <a:cs typeface="DM Sans"/>
                <a:sym typeface="DM Sans"/>
              </a:rPr>
              <a:t>most adopted</a:t>
            </a:r>
            <a:r>
              <a:rPr lang="en-US" sz="3600"/>
              <a:t> open lakehouse format </a:t>
            </a:r>
            <a:endParaRPr sz="3600"/>
          </a:p>
        </p:txBody>
      </p:sp>
      <p:sp>
        <p:nvSpPr>
          <p:cNvPr id="1010" name="Google Shape;1010;g279a4a6f3d1_0_336"/>
          <p:cNvSpPr/>
          <p:nvPr/>
        </p:nvSpPr>
        <p:spPr>
          <a:xfrm>
            <a:off x="378700" y="2727267"/>
            <a:ext cx="1878900" cy="2599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2"/>
                </a:solidFill>
                <a:latin typeface="Inter"/>
                <a:ea typeface="Inter"/>
                <a:cs typeface="Inter"/>
                <a:sym typeface="Inter"/>
              </a:rPr>
              <a:t>9+ exabytes</a:t>
            </a:r>
            <a:r>
              <a:rPr b="1" lang="en-US" sz="2100">
                <a:solidFill>
                  <a:schemeClr val="accent1"/>
                </a:solidFill>
                <a:latin typeface="Inter"/>
                <a:ea typeface="Inter"/>
                <a:cs typeface="Inter"/>
                <a:sym typeface="Inter"/>
              </a:rPr>
              <a:t> </a:t>
            </a:r>
            <a:endParaRPr b="1" sz="2100">
              <a:solidFill>
                <a:schemeClr val="accent1"/>
              </a:solidFill>
              <a:latin typeface="Inter"/>
              <a:ea typeface="Inter"/>
              <a:cs typeface="Inter"/>
              <a:sym typeface="Inter"/>
            </a:endParaRPr>
          </a:p>
          <a:p>
            <a:pPr indent="0" lvl="0" marL="0" rtl="0" algn="ctr">
              <a:spcBef>
                <a:spcPts val="0"/>
              </a:spcBef>
              <a:spcAft>
                <a:spcPts val="0"/>
              </a:spcAft>
              <a:buNone/>
            </a:pPr>
            <a:r>
              <a:t/>
            </a:r>
            <a:endParaRPr sz="2400">
              <a:solidFill>
                <a:schemeClr val="lt1"/>
              </a:solidFill>
              <a:latin typeface="Inter"/>
              <a:ea typeface="Inter"/>
              <a:cs typeface="Inter"/>
              <a:sym typeface="Inter"/>
            </a:endParaRPr>
          </a:p>
          <a:p>
            <a:pPr indent="0" lvl="0" marL="0" rtl="0" algn="ctr">
              <a:spcBef>
                <a:spcPts val="0"/>
              </a:spcBef>
              <a:spcAft>
                <a:spcPts val="0"/>
              </a:spcAft>
              <a:buNone/>
            </a:pPr>
            <a:r>
              <a:rPr lang="en-US" sz="2000">
                <a:solidFill>
                  <a:schemeClr val="lt1"/>
                </a:solidFill>
                <a:latin typeface="Inter"/>
                <a:ea typeface="Inter"/>
                <a:cs typeface="Inter"/>
                <a:sym typeface="Inter"/>
              </a:rPr>
              <a:t>processed per day</a:t>
            </a:r>
            <a:endParaRPr sz="2000">
              <a:solidFill>
                <a:schemeClr val="lt1"/>
              </a:solidFill>
              <a:latin typeface="Inter"/>
              <a:ea typeface="Inter"/>
              <a:cs typeface="Inter"/>
              <a:sym typeface="Inter"/>
            </a:endParaRPr>
          </a:p>
        </p:txBody>
      </p:sp>
      <p:sp>
        <p:nvSpPr>
          <p:cNvPr id="1011" name="Google Shape;1011;g279a4a6f3d1_0_336"/>
          <p:cNvSpPr/>
          <p:nvPr/>
        </p:nvSpPr>
        <p:spPr>
          <a:xfrm>
            <a:off x="4224604" y="2727267"/>
            <a:ext cx="1799100" cy="2599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2"/>
                </a:solidFill>
                <a:latin typeface="Inter"/>
                <a:ea typeface="Inter"/>
                <a:cs typeface="Inter"/>
                <a:sym typeface="Inter"/>
              </a:rPr>
              <a:t>60%+</a:t>
            </a:r>
            <a:endParaRPr b="1" sz="2400">
              <a:solidFill>
                <a:schemeClr val="dk2"/>
              </a:solidFill>
              <a:latin typeface="Inter"/>
              <a:ea typeface="Inter"/>
              <a:cs typeface="Inter"/>
              <a:sym typeface="Inter"/>
            </a:endParaRPr>
          </a:p>
          <a:p>
            <a:pPr indent="0" lvl="0" marL="0" rtl="0" algn="l">
              <a:spcBef>
                <a:spcPts val="0"/>
              </a:spcBef>
              <a:spcAft>
                <a:spcPts val="0"/>
              </a:spcAft>
              <a:buNone/>
            </a:pPr>
            <a:r>
              <a:t/>
            </a:r>
            <a:endParaRPr sz="2000">
              <a:solidFill>
                <a:schemeClr val="lt1"/>
              </a:solidFill>
              <a:latin typeface="Inter"/>
              <a:ea typeface="Inter"/>
              <a:cs typeface="Inter"/>
              <a:sym typeface="Inter"/>
            </a:endParaRPr>
          </a:p>
          <a:p>
            <a:pPr indent="0" lvl="0" marL="0" rtl="0" algn="ctr">
              <a:spcBef>
                <a:spcPts val="0"/>
              </a:spcBef>
              <a:spcAft>
                <a:spcPts val="0"/>
              </a:spcAft>
              <a:buNone/>
            </a:pPr>
            <a:r>
              <a:rPr lang="en-US" sz="2000">
                <a:solidFill>
                  <a:schemeClr val="lt1"/>
                </a:solidFill>
                <a:latin typeface="Inter"/>
                <a:ea typeface="Inter"/>
                <a:cs typeface="Inter"/>
                <a:sym typeface="Inter"/>
              </a:rPr>
              <a:t>Fortune 500 </a:t>
            </a:r>
            <a:endParaRPr sz="2000">
              <a:solidFill>
                <a:schemeClr val="lt1"/>
              </a:solidFill>
              <a:latin typeface="Inter"/>
              <a:ea typeface="Inter"/>
              <a:cs typeface="Inter"/>
              <a:sym typeface="Inter"/>
            </a:endParaRPr>
          </a:p>
          <a:p>
            <a:pPr indent="0" lvl="0" marL="0" rtl="0" algn="ctr">
              <a:spcBef>
                <a:spcPts val="0"/>
              </a:spcBef>
              <a:spcAft>
                <a:spcPts val="0"/>
              </a:spcAft>
              <a:buNone/>
            </a:pPr>
            <a:r>
              <a:rPr lang="en-US" sz="2000">
                <a:solidFill>
                  <a:schemeClr val="lt1"/>
                </a:solidFill>
                <a:latin typeface="Inter"/>
                <a:ea typeface="Inter"/>
                <a:cs typeface="Inter"/>
                <a:sym typeface="Inter"/>
              </a:rPr>
              <a:t>Adoption</a:t>
            </a:r>
            <a:endParaRPr sz="2000">
              <a:solidFill>
                <a:schemeClr val="lt1"/>
              </a:solidFill>
              <a:latin typeface="Inter"/>
              <a:ea typeface="Inter"/>
              <a:cs typeface="Inter"/>
              <a:sym typeface="Inter"/>
            </a:endParaRPr>
          </a:p>
        </p:txBody>
      </p:sp>
      <p:sp>
        <p:nvSpPr>
          <p:cNvPr id="1012" name="Google Shape;1012;g279a4a6f3d1_0_336"/>
          <p:cNvSpPr txBox="1"/>
          <p:nvPr/>
        </p:nvSpPr>
        <p:spPr>
          <a:xfrm>
            <a:off x="276681" y="2124825"/>
            <a:ext cx="2131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solidFill>
                  <a:schemeClr val="lt1"/>
                </a:solidFill>
                <a:latin typeface="DM Mono"/>
                <a:ea typeface="DM Mono"/>
                <a:cs typeface="DM Mono"/>
                <a:sym typeface="DM Mono"/>
              </a:rPr>
              <a:t>Scalable</a:t>
            </a:r>
            <a:endParaRPr sz="2300">
              <a:solidFill>
                <a:schemeClr val="lt1"/>
              </a:solidFill>
              <a:latin typeface="DM Mono"/>
              <a:ea typeface="DM Mono"/>
              <a:cs typeface="DM Mono"/>
              <a:sym typeface="DM Mono"/>
            </a:endParaRPr>
          </a:p>
        </p:txBody>
      </p:sp>
      <p:sp>
        <p:nvSpPr>
          <p:cNvPr id="1013" name="Google Shape;1013;g279a4a6f3d1_0_336"/>
          <p:cNvSpPr txBox="1"/>
          <p:nvPr/>
        </p:nvSpPr>
        <p:spPr>
          <a:xfrm>
            <a:off x="4082285" y="2124825"/>
            <a:ext cx="2131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solidFill>
                  <a:schemeClr val="lt1"/>
                </a:solidFill>
                <a:latin typeface="DM Mono"/>
                <a:ea typeface="DM Mono"/>
                <a:cs typeface="DM Mono"/>
                <a:sym typeface="DM Mono"/>
              </a:rPr>
              <a:t>Prevalent</a:t>
            </a:r>
            <a:endParaRPr sz="2300">
              <a:solidFill>
                <a:schemeClr val="lt1"/>
              </a:solidFill>
              <a:latin typeface="DM Mono"/>
              <a:ea typeface="DM Mono"/>
              <a:cs typeface="DM Mono"/>
              <a:sym typeface="DM Mono"/>
            </a:endParaRPr>
          </a:p>
        </p:txBody>
      </p:sp>
      <p:sp>
        <p:nvSpPr>
          <p:cNvPr id="1014" name="Google Shape;1014;g279a4a6f3d1_0_336"/>
          <p:cNvSpPr/>
          <p:nvPr/>
        </p:nvSpPr>
        <p:spPr>
          <a:xfrm>
            <a:off x="6149567" y="2727267"/>
            <a:ext cx="1799100" cy="2599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2"/>
                </a:solidFill>
                <a:latin typeface="Inter"/>
                <a:ea typeface="Inter"/>
                <a:cs typeface="Inter"/>
                <a:sym typeface="Inter"/>
              </a:rPr>
              <a:t>&gt;10K+</a:t>
            </a:r>
            <a:endParaRPr b="1" sz="2400">
              <a:solidFill>
                <a:schemeClr val="dk2"/>
              </a:solidFill>
              <a:latin typeface="Inter"/>
              <a:ea typeface="Inter"/>
              <a:cs typeface="Inter"/>
              <a:sym typeface="Inter"/>
            </a:endParaRPr>
          </a:p>
          <a:p>
            <a:pPr indent="0" lvl="0" marL="0" rtl="0" algn="l">
              <a:spcBef>
                <a:spcPts val="0"/>
              </a:spcBef>
              <a:spcAft>
                <a:spcPts val="0"/>
              </a:spcAft>
              <a:buNone/>
            </a:pPr>
            <a:r>
              <a:rPr b="1" lang="en-US" sz="2400">
                <a:solidFill>
                  <a:schemeClr val="accent1"/>
                </a:solidFill>
                <a:latin typeface="Inter"/>
                <a:ea typeface="Inter"/>
                <a:cs typeface="Inter"/>
                <a:sym typeface="Inter"/>
              </a:rPr>
              <a:t> </a:t>
            </a:r>
            <a:endParaRPr b="1" sz="2400">
              <a:solidFill>
                <a:schemeClr val="accent1"/>
              </a:solidFill>
              <a:latin typeface="Inter"/>
              <a:ea typeface="Inter"/>
              <a:cs typeface="Inter"/>
              <a:sym typeface="Inter"/>
            </a:endParaRPr>
          </a:p>
          <a:p>
            <a:pPr indent="0" lvl="0" marL="0" rtl="0" algn="ctr">
              <a:spcBef>
                <a:spcPts val="0"/>
              </a:spcBef>
              <a:spcAft>
                <a:spcPts val="0"/>
              </a:spcAft>
              <a:buNone/>
            </a:pPr>
            <a:r>
              <a:rPr lang="en-US" sz="2000">
                <a:solidFill>
                  <a:schemeClr val="lt1"/>
                </a:solidFill>
                <a:latin typeface="Inter"/>
                <a:ea typeface="Inter"/>
                <a:cs typeface="Inter"/>
                <a:sym typeface="Inter"/>
              </a:rPr>
              <a:t>Companies in production</a:t>
            </a:r>
            <a:endParaRPr sz="2000">
              <a:solidFill>
                <a:schemeClr val="lt1"/>
              </a:solidFill>
              <a:latin typeface="Inter"/>
              <a:ea typeface="Inter"/>
              <a:cs typeface="Inter"/>
              <a:sym typeface="Inter"/>
            </a:endParaRPr>
          </a:p>
        </p:txBody>
      </p:sp>
      <p:sp>
        <p:nvSpPr>
          <p:cNvPr id="1015" name="Google Shape;1015;g279a4a6f3d1_0_336"/>
          <p:cNvSpPr txBox="1"/>
          <p:nvPr/>
        </p:nvSpPr>
        <p:spPr>
          <a:xfrm>
            <a:off x="5983167" y="2124825"/>
            <a:ext cx="2131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solidFill>
                  <a:schemeClr val="lt1"/>
                </a:solidFill>
                <a:latin typeface="DM Mono"/>
                <a:ea typeface="DM Mono"/>
                <a:cs typeface="DM Mono"/>
                <a:sym typeface="DM Mono"/>
              </a:rPr>
              <a:t>Reliable</a:t>
            </a:r>
            <a:endParaRPr sz="2300">
              <a:solidFill>
                <a:schemeClr val="lt1"/>
              </a:solidFill>
              <a:latin typeface="DM Mono"/>
              <a:ea typeface="DM Mono"/>
              <a:cs typeface="DM Mono"/>
              <a:sym typeface="DM Mono"/>
            </a:endParaRPr>
          </a:p>
        </p:txBody>
      </p:sp>
      <p:sp>
        <p:nvSpPr>
          <p:cNvPr id="1016" name="Google Shape;1016;g279a4a6f3d1_0_336"/>
          <p:cNvSpPr/>
          <p:nvPr/>
        </p:nvSpPr>
        <p:spPr>
          <a:xfrm>
            <a:off x="9950600" y="2727267"/>
            <a:ext cx="1729800" cy="2599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2"/>
                </a:solidFill>
                <a:latin typeface="Inter"/>
                <a:ea typeface="Inter"/>
                <a:cs typeface="Inter"/>
                <a:sym typeface="Inter"/>
                <a:extLst>
                  <a:ext uri="http://customooxmlschemas.google.com/">
                    <go:slidesCustomData xmlns:go="http://customooxmlschemas.google.com/" textRoundtripDataId="3"/>
                  </a:ext>
                </a:extLst>
              </a:rPr>
              <a:t>&gt;</a:t>
            </a:r>
            <a:r>
              <a:rPr b="1" lang="en-US" sz="2400">
                <a:solidFill>
                  <a:schemeClr val="dk2"/>
                </a:solidFill>
                <a:latin typeface="Inter"/>
                <a:ea typeface="Inter"/>
                <a:cs typeface="Inter"/>
                <a:sym typeface="Inter"/>
              </a:rPr>
              <a:t>500</a:t>
            </a:r>
            <a:endParaRPr b="1" sz="2400">
              <a:solidFill>
                <a:schemeClr val="dk2"/>
              </a:solidFill>
              <a:latin typeface="Inter"/>
              <a:ea typeface="Inter"/>
              <a:cs typeface="Inter"/>
              <a:sym typeface="Inter"/>
            </a:endParaRPr>
          </a:p>
          <a:p>
            <a:pPr indent="0" lvl="0" marL="0" rtl="0" algn="ctr">
              <a:spcBef>
                <a:spcPts val="0"/>
              </a:spcBef>
              <a:spcAft>
                <a:spcPts val="0"/>
              </a:spcAft>
              <a:buNone/>
            </a:pPr>
            <a:r>
              <a:rPr b="1" lang="en-US" sz="2400">
                <a:solidFill>
                  <a:schemeClr val="lt1"/>
                </a:solidFill>
                <a:latin typeface="Inter"/>
                <a:ea typeface="Inter"/>
                <a:cs typeface="Inter"/>
                <a:sym typeface="Inter"/>
              </a:rPr>
              <a:t> </a:t>
            </a:r>
            <a:endParaRPr b="1" sz="2400">
              <a:solidFill>
                <a:schemeClr val="lt1"/>
              </a:solidFill>
              <a:latin typeface="Inter"/>
              <a:ea typeface="Inter"/>
              <a:cs typeface="Inter"/>
              <a:sym typeface="Inter"/>
            </a:endParaRPr>
          </a:p>
          <a:p>
            <a:pPr indent="0" lvl="0" marL="0" rtl="0" algn="ctr">
              <a:spcBef>
                <a:spcPts val="0"/>
              </a:spcBef>
              <a:spcAft>
                <a:spcPts val="0"/>
              </a:spcAft>
              <a:buNone/>
            </a:pPr>
            <a:r>
              <a:t/>
            </a:r>
            <a:endParaRPr b="1" sz="2400">
              <a:solidFill>
                <a:schemeClr val="lt1"/>
              </a:solidFill>
              <a:latin typeface="Inter"/>
              <a:ea typeface="Inter"/>
              <a:cs typeface="Inter"/>
              <a:sym typeface="Inter"/>
            </a:endParaRPr>
          </a:p>
          <a:p>
            <a:pPr indent="0" lvl="0" marL="0" rtl="0" algn="ctr">
              <a:spcBef>
                <a:spcPts val="0"/>
              </a:spcBef>
              <a:spcAft>
                <a:spcPts val="0"/>
              </a:spcAft>
              <a:buNone/>
            </a:pPr>
            <a:r>
              <a:rPr lang="en-US" sz="2000">
                <a:solidFill>
                  <a:schemeClr val="lt1"/>
                </a:solidFill>
                <a:latin typeface="Inter"/>
                <a:ea typeface="Inter"/>
                <a:cs typeface="Inter"/>
                <a:sym typeface="Inter"/>
              </a:rPr>
              <a:t>Contributors</a:t>
            </a:r>
            <a:endParaRPr sz="2000">
              <a:solidFill>
                <a:schemeClr val="lt1"/>
              </a:solidFill>
              <a:latin typeface="Inter"/>
              <a:ea typeface="Inter"/>
              <a:cs typeface="Inter"/>
              <a:sym typeface="Inter"/>
            </a:endParaRPr>
          </a:p>
        </p:txBody>
      </p:sp>
      <p:sp>
        <p:nvSpPr>
          <p:cNvPr id="1017" name="Google Shape;1017;g279a4a6f3d1_0_336"/>
          <p:cNvSpPr txBox="1"/>
          <p:nvPr/>
        </p:nvSpPr>
        <p:spPr>
          <a:xfrm>
            <a:off x="9784185" y="2124825"/>
            <a:ext cx="2131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solidFill>
                  <a:schemeClr val="lt1"/>
                </a:solidFill>
                <a:latin typeface="DM Mono"/>
                <a:ea typeface="DM Mono"/>
                <a:cs typeface="DM Mono"/>
                <a:sym typeface="DM Mono"/>
              </a:rPr>
              <a:t>Open</a:t>
            </a:r>
            <a:endParaRPr sz="2300">
              <a:solidFill>
                <a:schemeClr val="lt1"/>
              </a:solidFill>
              <a:latin typeface="DM Mono"/>
              <a:ea typeface="DM Mono"/>
              <a:cs typeface="DM Mono"/>
              <a:sym typeface="DM Mono"/>
            </a:endParaRPr>
          </a:p>
        </p:txBody>
      </p:sp>
      <p:sp>
        <p:nvSpPr>
          <p:cNvPr id="1018" name="Google Shape;1018;g279a4a6f3d1_0_336"/>
          <p:cNvSpPr/>
          <p:nvPr/>
        </p:nvSpPr>
        <p:spPr>
          <a:xfrm>
            <a:off x="8050090" y="2727267"/>
            <a:ext cx="1799100" cy="2599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2"/>
                </a:solidFill>
                <a:latin typeface="Inter"/>
                <a:ea typeface="Inter"/>
                <a:cs typeface="Inter"/>
                <a:sym typeface="Inter"/>
              </a:rPr>
              <a:t>80+</a:t>
            </a:r>
            <a:endParaRPr b="1" sz="2400">
              <a:solidFill>
                <a:schemeClr val="dk2"/>
              </a:solidFill>
              <a:latin typeface="Inter"/>
              <a:ea typeface="Inter"/>
              <a:cs typeface="Inter"/>
              <a:sym typeface="Inter"/>
            </a:endParaRPr>
          </a:p>
          <a:p>
            <a:pPr indent="0" lvl="0" marL="0" rtl="0" algn="ctr">
              <a:spcBef>
                <a:spcPts val="0"/>
              </a:spcBef>
              <a:spcAft>
                <a:spcPts val="0"/>
              </a:spcAft>
              <a:buNone/>
            </a:pPr>
            <a:r>
              <a:t/>
            </a:r>
            <a:endParaRPr b="1" sz="2400">
              <a:solidFill>
                <a:schemeClr val="accent1"/>
              </a:solidFill>
              <a:latin typeface="Inter"/>
              <a:ea typeface="Inter"/>
              <a:cs typeface="Inter"/>
              <a:sym typeface="Inter"/>
            </a:endParaRPr>
          </a:p>
          <a:p>
            <a:pPr indent="0" lvl="0" marL="0" rtl="0" algn="ctr">
              <a:spcBef>
                <a:spcPts val="0"/>
              </a:spcBef>
              <a:spcAft>
                <a:spcPts val="0"/>
              </a:spcAft>
              <a:buNone/>
            </a:pPr>
            <a:r>
              <a:rPr b="1" lang="en-US" sz="2000">
                <a:solidFill>
                  <a:schemeClr val="accent1"/>
                </a:solidFill>
                <a:latin typeface="Inter"/>
                <a:ea typeface="Inter"/>
                <a:cs typeface="Inter"/>
                <a:sym typeface="Inter"/>
              </a:rPr>
              <a:t> </a:t>
            </a:r>
            <a:r>
              <a:rPr lang="en-US" sz="2000">
                <a:solidFill>
                  <a:schemeClr val="lt1"/>
                </a:solidFill>
                <a:latin typeface="Inter"/>
                <a:ea typeface="Inter"/>
                <a:cs typeface="Inter"/>
                <a:sym typeface="Inter"/>
              </a:rPr>
              <a:t>New features / year</a:t>
            </a:r>
            <a:endParaRPr sz="2000">
              <a:solidFill>
                <a:schemeClr val="lt1"/>
              </a:solidFill>
              <a:latin typeface="Inter"/>
              <a:ea typeface="Inter"/>
              <a:cs typeface="Inter"/>
              <a:sym typeface="Inter"/>
            </a:endParaRPr>
          </a:p>
        </p:txBody>
      </p:sp>
      <p:sp>
        <p:nvSpPr>
          <p:cNvPr id="1019" name="Google Shape;1019;g279a4a6f3d1_0_336"/>
          <p:cNvSpPr txBox="1"/>
          <p:nvPr/>
        </p:nvSpPr>
        <p:spPr>
          <a:xfrm>
            <a:off x="7927044" y="2124825"/>
            <a:ext cx="2131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solidFill>
                  <a:schemeClr val="lt1"/>
                </a:solidFill>
                <a:latin typeface="DM Mono"/>
                <a:ea typeface="DM Mono"/>
                <a:cs typeface="DM Mono"/>
                <a:sym typeface="DM Mono"/>
              </a:rPr>
              <a:t>Innovative</a:t>
            </a:r>
            <a:endParaRPr sz="2300">
              <a:solidFill>
                <a:schemeClr val="lt1"/>
              </a:solidFill>
              <a:latin typeface="DM Mono"/>
              <a:ea typeface="DM Mono"/>
              <a:cs typeface="DM Mono"/>
              <a:sym typeface="DM Mono"/>
            </a:endParaRPr>
          </a:p>
        </p:txBody>
      </p:sp>
      <p:sp>
        <p:nvSpPr>
          <p:cNvPr id="1020" name="Google Shape;1020;g279a4a6f3d1_0_336"/>
          <p:cNvSpPr/>
          <p:nvPr/>
        </p:nvSpPr>
        <p:spPr>
          <a:xfrm>
            <a:off x="2348533" y="2727267"/>
            <a:ext cx="1799100" cy="2599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2"/>
                </a:solidFill>
                <a:latin typeface="Inter"/>
                <a:ea typeface="Inter"/>
                <a:cs typeface="Inter"/>
                <a:sym typeface="Inter"/>
              </a:rPr>
              <a:t>1B+</a:t>
            </a:r>
            <a:endParaRPr b="1" sz="2400">
              <a:solidFill>
                <a:schemeClr val="dk2"/>
              </a:solidFill>
              <a:latin typeface="Inter"/>
              <a:ea typeface="Inter"/>
              <a:cs typeface="Inter"/>
              <a:sym typeface="Inter"/>
            </a:endParaRPr>
          </a:p>
          <a:p>
            <a:pPr indent="0" lvl="0" marL="0" rtl="0" algn="l">
              <a:spcBef>
                <a:spcPts val="0"/>
              </a:spcBef>
              <a:spcAft>
                <a:spcPts val="0"/>
              </a:spcAft>
              <a:buNone/>
            </a:pPr>
            <a:r>
              <a:t/>
            </a:r>
            <a:endParaRPr sz="2000">
              <a:solidFill>
                <a:schemeClr val="lt1"/>
              </a:solidFill>
              <a:latin typeface="Inter"/>
              <a:ea typeface="Inter"/>
              <a:cs typeface="Inter"/>
              <a:sym typeface="Inter"/>
            </a:endParaRPr>
          </a:p>
          <a:p>
            <a:pPr indent="0" lvl="0" marL="0" rtl="0" algn="ctr">
              <a:spcBef>
                <a:spcPts val="0"/>
              </a:spcBef>
              <a:spcAft>
                <a:spcPts val="0"/>
              </a:spcAft>
              <a:buNone/>
            </a:pPr>
            <a:r>
              <a:rPr lang="en-US" sz="2000">
                <a:solidFill>
                  <a:schemeClr val="lt1"/>
                </a:solidFill>
                <a:latin typeface="Inter"/>
                <a:ea typeface="Inter"/>
                <a:cs typeface="Inter"/>
                <a:sym typeface="Inter"/>
              </a:rPr>
              <a:t>Clusters per year</a:t>
            </a:r>
            <a:endParaRPr sz="2000">
              <a:solidFill>
                <a:schemeClr val="lt1"/>
              </a:solidFill>
              <a:latin typeface="Inter"/>
              <a:ea typeface="Inter"/>
              <a:cs typeface="Inter"/>
              <a:sym typeface="Inter"/>
            </a:endParaRPr>
          </a:p>
        </p:txBody>
      </p:sp>
      <p:sp>
        <p:nvSpPr>
          <p:cNvPr id="1021" name="Google Shape;1021;g279a4a6f3d1_0_336"/>
          <p:cNvSpPr txBox="1"/>
          <p:nvPr/>
        </p:nvSpPr>
        <p:spPr>
          <a:xfrm>
            <a:off x="2182147" y="2124825"/>
            <a:ext cx="21318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solidFill>
                  <a:schemeClr val="lt1"/>
                </a:solidFill>
                <a:latin typeface="DM Mono"/>
                <a:ea typeface="DM Mono"/>
                <a:cs typeface="DM Mono"/>
                <a:sym typeface="DM Mono"/>
              </a:rPr>
              <a:t>Popular</a:t>
            </a:r>
            <a:endParaRPr sz="2300">
              <a:solidFill>
                <a:schemeClr val="lt1"/>
              </a:solidFill>
              <a:latin typeface="DM Mono"/>
              <a:ea typeface="DM Mono"/>
              <a:cs typeface="DM Mono"/>
              <a:sym typeface="DM Mono"/>
            </a:endParaRPr>
          </a:p>
        </p:txBody>
      </p:sp>
      <p:sp>
        <p:nvSpPr>
          <p:cNvPr id="1022" name="Google Shape;1022;g279a4a6f3d1_0_336"/>
          <p:cNvSpPr/>
          <p:nvPr/>
        </p:nvSpPr>
        <p:spPr>
          <a:xfrm>
            <a:off x="684367" y="5208833"/>
            <a:ext cx="2990700" cy="679200"/>
          </a:xfrm>
          <a:prstGeom prst="roundRect">
            <a:avLst>
              <a:gd fmla="val 16667" name="adj"/>
            </a:avLst>
          </a:prstGeom>
          <a:solidFill>
            <a:schemeClr val="accent4"/>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2000">
                <a:solidFill>
                  <a:schemeClr val="lt1"/>
                </a:solidFill>
                <a:latin typeface="Inter"/>
                <a:ea typeface="Inter"/>
                <a:cs typeface="Inter"/>
                <a:sym typeface="Inter"/>
              </a:rPr>
              <a:t>2x yearly growth</a:t>
            </a:r>
            <a:endParaRPr b="1" sz="2000">
              <a:solidFill>
                <a:schemeClr val="lt1"/>
              </a:solidFill>
              <a:latin typeface="Inter"/>
              <a:ea typeface="Inter"/>
              <a:cs typeface="Inter"/>
              <a:sym typeface="Inte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1" name="Shape 2591"/>
        <p:cNvGrpSpPr/>
        <p:nvPr/>
      </p:nvGrpSpPr>
      <p:grpSpPr>
        <a:xfrm>
          <a:off x="0" y="0"/>
          <a:ext cx="0" cy="0"/>
          <a:chOff x="0" y="0"/>
          <a:chExt cx="0" cy="0"/>
        </a:xfrm>
      </p:grpSpPr>
      <p:sp>
        <p:nvSpPr>
          <p:cNvPr id="2592" name="Google Shape;2592;g279a4a6f3d1_0_1838"/>
          <p:cNvSpPr txBox="1"/>
          <p:nvPr>
            <p:ph idx="4294967295" type="title"/>
          </p:nvPr>
        </p:nvSpPr>
        <p:spPr>
          <a:xfrm>
            <a:off x="314000" y="356167"/>
            <a:ext cx="11360700" cy="896100"/>
          </a:xfrm>
          <a:prstGeom prst="rect">
            <a:avLst/>
          </a:prstGeom>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lang="en-US">
                <a:extLst>
                  <a:ext uri="http://customooxmlschemas.google.com/">
                    <go:slidesCustomData xmlns:go="http://customooxmlschemas.google.com/" textRoundtripDataId="9"/>
                  </a:ext>
                </a:extLst>
              </a:rPr>
              <a:t>Support for Identity Columns, Primary + Foreign Key Constraints</a:t>
            </a:r>
            <a:endParaRPr>
              <a:latin typeface="DM Sans"/>
              <a:ea typeface="DM Sans"/>
              <a:cs typeface="DM Sans"/>
              <a:sym typeface="DM Sans"/>
            </a:endParaRPr>
          </a:p>
        </p:txBody>
      </p:sp>
      <p:sp>
        <p:nvSpPr>
          <p:cNvPr id="2593" name="Google Shape;2593;g279a4a6f3d1_0_1838"/>
          <p:cNvSpPr txBox="1"/>
          <p:nvPr/>
        </p:nvSpPr>
        <p:spPr>
          <a:xfrm>
            <a:off x="177700" y="2237567"/>
            <a:ext cx="4099800" cy="3078300"/>
          </a:xfrm>
          <a:prstGeom prst="rect">
            <a:avLst/>
          </a:prstGeom>
          <a:noFill/>
          <a:ln>
            <a:noFill/>
          </a:ln>
        </p:spPr>
        <p:txBody>
          <a:bodyPr anchorCtr="0" anchor="t" bIns="121875" lIns="121875" spcFirstLastPara="1" rIns="121875" wrap="square" tIns="121875">
            <a:spAutoFit/>
          </a:bodyPr>
          <a:lstStyle/>
          <a:p>
            <a:pPr indent="-406400" lvl="0" marL="609600" rtl="0" algn="l">
              <a:lnSpc>
                <a:spcPct val="150000"/>
              </a:lnSpc>
              <a:spcBef>
                <a:spcPts val="0"/>
              </a:spcBef>
              <a:spcAft>
                <a:spcPts val="0"/>
              </a:spcAft>
              <a:buClr>
                <a:schemeClr val="accent2"/>
              </a:buClr>
              <a:buSzPts val="1600"/>
              <a:buFont typeface="Barlow"/>
              <a:buChar char="●"/>
            </a:pPr>
            <a:r>
              <a:rPr lang="en-US" sz="1600">
                <a:latin typeface="DM Sans"/>
                <a:ea typeface="DM Sans"/>
                <a:cs typeface="DM Sans"/>
                <a:sym typeface="DM Sans"/>
              </a:rPr>
              <a:t>Define </a:t>
            </a:r>
            <a:r>
              <a:rPr b="1" lang="en-US" sz="1600">
                <a:latin typeface="DM Sans"/>
                <a:ea typeface="DM Sans"/>
                <a:cs typeface="DM Sans"/>
                <a:sym typeface="DM Sans"/>
              </a:rPr>
              <a:t>IDENTITY </a:t>
            </a:r>
            <a:r>
              <a:rPr lang="en-US" sz="1600">
                <a:latin typeface="DM Sans"/>
                <a:ea typeface="DM Sans"/>
                <a:cs typeface="DM Sans"/>
                <a:sym typeface="DM Sans"/>
              </a:rPr>
              <a:t>column on a table</a:t>
            </a:r>
            <a:endParaRPr sz="1600">
              <a:latin typeface="DM Sans"/>
              <a:ea typeface="DM Sans"/>
              <a:cs typeface="DM Sans"/>
              <a:sym typeface="DM Sans"/>
            </a:endParaRPr>
          </a:p>
          <a:p>
            <a:pPr indent="-406400" lvl="0" marL="609600" rtl="0" algn="l">
              <a:lnSpc>
                <a:spcPct val="150000"/>
              </a:lnSpc>
              <a:spcBef>
                <a:spcPts val="0"/>
              </a:spcBef>
              <a:spcAft>
                <a:spcPts val="0"/>
              </a:spcAft>
              <a:buClr>
                <a:schemeClr val="accent2"/>
              </a:buClr>
              <a:buSzPts val="1600"/>
              <a:buFont typeface="Barlow"/>
              <a:buChar char="●"/>
            </a:pPr>
            <a:r>
              <a:rPr lang="en-US" sz="1600">
                <a:latin typeface="DM Sans"/>
                <a:ea typeface="DM Sans"/>
                <a:cs typeface="DM Sans"/>
                <a:sym typeface="DM Sans"/>
              </a:rPr>
              <a:t>Delta can </a:t>
            </a:r>
            <a:r>
              <a:rPr b="1" lang="en-US" sz="1600">
                <a:latin typeface="DM Sans"/>
                <a:ea typeface="DM Sans"/>
                <a:cs typeface="DM Sans"/>
                <a:sym typeface="DM Sans"/>
              </a:rPr>
              <a:t>automatically </a:t>
            </a:r>
            <a:r>
              <a:rPr lang="en-US" sz="1600">
                <a:latin typeface="DM Sans"/>
                <a:ea typeface="DM Sans"/>
                <a:cs typeface="DM Sans"/>
                <a:sym typeface="DM Sans"/>
              </a:rPr>
              <a:t>generate </a:t>
            </a:r>
            <a:r>
              <a:rPr b="1" lang="en-US" sz="1600">
                <a:latin typeface="DM Sans"/>
                <a:ea typeface="DM Sans"/>
                <a:cs typeface="DM Sans"/>
                <a:sym typeface="DM Sans"/>
              </a:rPr>
              <a:t>unique integer values </a:t>
            </a:r>
            <a:r>
              <a:rPr lang="en-US" sz="1600">
                <a:latin typeface="DM Sans"/>
                <a:ea typeface="DM Sans"/>
                <a:cs typeface="DM Sans"/>
                <a:sym typeface="DM Sans"/>
              </a:rPr>
              <a:t>when new rows are added to the table with IDENTITY columns  </a:t>
            </a:r>
            <a:endParaRPr sz="1600">
              <a:latin typeface="DM Sans"/>
              <a:ea typeface="DM Sans"/>
              <a:cs typeface="DM Sans"/>
              <a:sym typeface="DM Sans"/>
            </a:endParaRPr>
          </a:p>
          <a:p>
            <a:pPr indent="-406400" lvl="0" marL="609600" rtl="0" algn="l">
              <a:lnSpc>
                <a:spcPct val="150000"/>
              </a:lnSpc>
              <a:spcBef>
                <a:spcPts val="0"/>
              </a:spcBef>
              <a:spcAft>
                <a:spcPts val="0"/>
              </a:spcAft>
              <a:buClr>
                <a:schemeClr val="accent2"/>
              </a:buClr>
              <a:buSzPts val="1600"/>
              <a:buFont typeface="DM Sans"/>
              <a:buChar char="●"/>
            </a:pPr>
            <a:r>
              <a:rPr lang="en-US" sz="1600">
                <a:latin typeface="DM Sans"/>
                <a:ea typeface="DM Sans"/>
                <a:cs typeface="DM Sans"/>
                <a:sym typeface="DM Sans"/>
              </a:rPr>
              <a:t>Users can also explicitly insert values for the IDENTITY columns</a:t>
            </a:r>
            <a:endParaRPr sz="1600">
              <a:latin typeface="DM Sans"/>
              <a:ea typeface="DM Sans"/>
              <a:cs typeface="DM Sans"/>
              <a:sym typeface="DM Sans"/>
            </a:endParaRPr>
          </a:p>
        </p:txBody>
      </p:sp>
      <p:sp>
        <p:nvSpPr>
          <p:cNvPr id="2594" name="Google Shape;2594;g279a4a6f3d1_0_1838"/>
          <p:cNvSpPr/>
          <p:nvPr/>
        </p:nvSpPr>
        <p:spPr>
          <a:xfrm>
            <a:off x="408900" y="1651167"/>
            <a:ext cx="3868800" cy="586500"/>
          </a:xfrm>
          <a:prstGeom prst="rect">
            <a:avLst/>
          </a:prstGeom>
          <a:solidFill>
            <a:schemeClr val="accent4"/>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latin typeface="DM Sans"/>
                <a:ea typeface="DM Sans"/>
                <a:cs typeface="DM Sans"/>
                <a:sym typeface="DM Sans"/>
              </a:rPr>
              <a:t>IDENTITY COLUMNS</a:t>
            </a:r>
            <a:endParaRPr b="1" sz="1900">
              <a:latin typeface="DM Sans"/>
              <a:ea typeface="DM Sans"/>
              <a:cs typeface="DM Sans"/>
              <a:sym typeface="DM Sans"/>
            </a:endParaRPr>
          </a:p>
        </p:txBody>
      </p:sp>
      <p:sp>
        <p:nvSpPr>
          <p:cNvPr id="2595" name="Google Shape;2595;g279a4a6f3d1_0_1838"/>
          <p:cNvSpPr/>
          <p:nvPr/>
        </p:nvSpPr>
        <p:spPr>
          <a:xfrm>
            <a:off x="8031167" y="1651167"/>
            <a:ext cx="3868800" cy="586500"/>
          </a:xfrm>
          <a:prstGeom prst="rect">
            <a:avLst/>
          </a:prstGeom>
          <a:solidFill>
            <a:schemeClr val="accent4"/>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latin typeface="DM Sans"/>
                <a:ea typeface="DM Sans"/>
                <a:cs typeface="DM Sans"/>
                <a:sym typeface="DM Sans"/>
              </a:rPr>
              <a:t>PRIMARY + FOREIGN KEY DECLARATIONS</a:t>
            </a:r>
            <a:endParaRPr b="1" sz="1900">
              <a:latin typeface="DM Sans"/>
              <a:ea typeface="DM Sans"/>
              <a:cs typeface="DM Sans"/>
              <a:sym typeface="DM Sans"/>
            </a:endParaRPr>
          </a:p>
        </p:txBody>
      </p:sp>
      <p:sp>
        <p:nvSpPr>
          <p:cNvPr id="2596" name="Google Shape;2596;g279a4a6f3d1_0_1838"/>
          <p:cNvSpPr/>
          <p:nvPr/>
        </p:nvSpPr>
        <p:spPr>
          <a:xfrm>
            <a:off x="659200" y="5381067"/>
            <a:ext cx="10873500" cy="1004100"/>
          </a:xfrm>
          <a:prstGeom prst="rect">
            <a:avLst/>
          </a:prstGeom>
          <a:solidFill>
            <a:schemeClr val="lt2"/>
          </a:solidFill>
          <a:ln cap="flat" cmpd="sng" w="9525">
            <a:solidFill>
              <a:schemeClr val="accen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GOAL:</a:t>
            </a:r>
            <a:r>
              <a:rPr lang="en-US" sz="1900">
                <a:solidFill>
                  <a:schemeClr val="dk1"/>
                </a:solidFill>
                <a:latin typeface="DM Sans"/>
                <a:ea typeface="DM Sans"/>
                <a:cs typeface="DM Sans"/>
                <a:sym typeface="DM Sans"/>
              </a:rPr>
              <a:t> Enable </a:t>
            </a:r>
            <a:r>
              <a:rPr b="1" lang="en-US" sz="1900">
                <a:solidFill>
                  <a:schemeClr val="dk1"/>
                </a:solidFill>
                <a:latin typeface="DM Sans"/>
                <a:ea typeface="DM Sans"/>
                <a:cs typeface="DM Sans"/>
                <a:sym typeface="DM Sans"/>
              </a:rPr>
              <a:t>data quality</a:t>
            </a:r>
            <a:r>
              <a:rPr lang="en-US" sz="1900">
                <a:solidFill>
                  <a:schemeClr val="dk1"/>
                </a:solidFill>
                <a:latin typeface="DM Sans"/>
                <a:ea typeface="DM Sans"/>
                <a:cs typeface="DM Sans"/>
                <a:sym typeface="DM Sans"/>
              </a:rPr>
              <a:t> and </a:t>
            </a:r>
            <a:r>
              <a:rPr b="1" lang="en-US" sz="1900">
                <a:solidFill>
                  <a:schemeClr val="dk1"/>
                </a:solidFill>
                <a:latin typeface="DM Sans"/>
                <a:ea typeface="DM Sans"/>
                <a:cs typeface="DM Sans"/>
                <a:sym typeface="DM Sans"/>
              </a:rPr>
              <a:t>easy</a:t>
            </a:r>
            <a:r>
              <a:rPr lang="en-US" sz="1900">
                <a:solidFill>
                  <a:schemeClr val="dk1"/>
                </a:solidFill>
                <a:latin typeface="DM Sans"/>
                <a:ea typeface="DM Sans"/>
                <a:cs typeface="DM Sans"/>
                <a:sym typeface="DM Sans"/>
              </a:rPr>
              <a:t> table </a:t>
            </a:r>
            <a:r>
              <a:rPr b="1" lang="en-US" sz="1900">
                <a:solidFill>
                  <a:schemeClr val="dk1"/>
                </a:solidFill>
                <a:latin typeface="DM Sans"/>
                <a:ea typeface="DM Sans"/>
                <a:cs typeface="DM Sans"/>
                <a:sym typeface="DM Sans"/>
              </a:rPr>
              <a:t>relationship discovery</a:t>
            </a:r>
            <a:r>
              <a:rPr lang="en-US" sz="1900">
                <a:solidFill>
                  <a:schemeClr val="dk1"/>
                </a:solidFill>
                <a:latin typeface="DM Sans"/>
                <a:ea typeface="DM Sans"/>
                <a:cs typeface="DM Sans"/>
                <a:sym typeface="DM Sans"/>
              </a:rPr>
              <a:t> for tools and users that are not familiar with the data model.</a:t>
            </a:r>
            <a:endParaRPr sz="1900">
              <a:solidFill>
                <a:schemeClr val="dk1"/>
              </a:solidFill>
              <a:latin typeface="DM Sans"/>
              <a:ea typeface="DM Sans"/>
              <a:cs typeface="DM Sans"/>
              <a:sym typeface="DM Sans"/>
            </a:endParaRPr>
          </a:p>
        </p:txBody>
      </p:sp>
      <p:pic>
        <p:nvPicPr>
          <p:cNvPr id="2597" name="Google Shape;2597;g279a4a6f3d1_0_1838"/>
          <p:cNvPicPr preferRelativeResize="0"/>
          <p:nvPr/>
        </p:nvPicPr>
        <p:blipFill>
          <a:blip r:embed="rId3">
            <a:alphaModFix/>
          </a:blip>
          <a:stretch>
            <a:fillRect/>
          </a:stretch>
        </p:blipFill>
        <p:spPr>
          <a:xfrm>
            <a:off x="4161599" y="2738183"/>
            <a:ext cx="3867831" cy="1785670"/>
          </a:xfrm>
          <a:prstGeom prst="rect">
            <a:avLst/>
          </a:prstGeom>
          <a:noFill/>
          <a:ln>
            <a:noFill/>
          </a:ln>
        </p:spPr>
      </p:pic>
      <p:sp>
        <p:nvSpPr>
          <p:cNvPr id="2598" name="Google Shape;2598;g279a4a6f3d1_0_1838"/>
          <p:cNvSpPr txBox="1"/>
          <p:nvPr/>
        </p:nvSpPr>
        <p:spPr>
          <a:xfrm>
            <a:off x="7915567" y="2237567"/>
            <a:ext cx="4099800" cy="2709000"/>
          </a:xfrm>
          <a:prstGeom prst="rect">
            <a:avLst/>
          </a:prstGeom>
          <a:noFill/>
          <a:ln>
            <a:noFill/>
          </a:ln>
        </p:spPr>
        <p:txBody>
          <a:bodyPr anchorCtr="0" anchor="t" bIns="121875" lIns="121875" spcFirstLastPara="1" rIns="121875" wrap="square" tIns="121875">
            <a:spAutoFit/>
          </a:bodyPr>
          <a:lstStyle/>
          <a:p>
            <a:pPr indent="-406400" lvl="0" marL="609600" rtl="0" algn="l">
              <a:lnSpc>
                <a:spcPct val="150000"/>
              </a:lnSpc>
              <a:spcBef>
                <a:spcPts val="0"/>
              </a:spcBef>
              <a:spcAft>
                <a:spcPts val="0"/>
              </a:spcAft>
              <a:buClr>
                <a:schemeClr val="accent2"/>
              </a:buClr>
              <a:buSzPts val="1600"/>
              <a:buFont typeface="Barlow"/>
              <a:buChar char="●"/>
            </a:pPr>
            <a:r>
              <a:rPr lang="en-US" sz="1600">
                <a:latin typeface="DM Sans"/>
                <a:ea typeface="DM Sans"/>
                <a:cs typeface="DM Sans"/>
                <a:sym typeface="DM Sans"/>
              </a:rPr>
              <a:t>Declare unenforced Primary and Foreign keys with </a:t>
            </a:r>
            <a:r>
              <a:rPr b="1" lang="en-US" sz="1600">
                <a:latin typeface="DM Sans"/>
                <a:ea typeface="DM Sans"/>
                <a:cs typeface="DM Sans"/>
                <a:sym typeface="DM Sans"/>
              </a:rPr>
              <a:t>ALTER TABLE</a:t>
            </a:r>
            <a:endParaRPr b="1" sz="1600">
              <a:latin typeface="DM Sans"/>
              <a:ea typeface="DM Sans"/>
              <a:cs typeface="DM Sans"/>
              <a:sym typeface="DM Sans"/>
            </a:endParaRPr>
          </a:p>
          <a:p>
            <a:pPr indent="-406400" lvl="0" marL="609600" rtl="0" algn="l">
              <a:lnSpc>
                <a:spcPct val="150000"/>
              </a:lnSpc>
              <a:spcBef>
                <a:spcPts val="0"/>
              </a:spcBef>
              <a:spcAft>
                <a:spcPts val="0"/>
              </a:spcAft>
              <a:buClr>
                <a:schemeClr val="accent2"/>
              </a:buClr>
              <a:buSzPts val="1600"/>
              <a:buFont typeface="Barlow"/>
              <a:buChar char="●"/>
            </a:pPr>
            <a:r>
              <a:rPr lang="en-US" sz="1600">
                <a:latin typeface="DM Sans"/>
                <a:ea typeface="DM Sans"/>
                <a:cs typeface="DM Sans"/>
                <a:sym typeface="DM Sans"/>
              </a:rPr>
              <a:t>Visible in </a:t>
            </a:r>
            <a:r>
              <a:rPr b="1" lang="en-US" sz="1600">
                <a:latin typeface="DM Sans"/>
                <a:ea typeface="DM Sans"/>
                <a:cs typeface="DM Sans"/>
                <a:sym typeface="DM Sans"/>
              </a:rPr>
              <a:t>INFORMATION_SCHEMA</a:t>
            </a:r>
            <a:r>
              <a:rPr lang="en-US" sz="1600">
                <a:latin typeface="DM Sans"/>
                <a:ea typeface="DM Sans"/>
                <a:cs typeface="DM Sans"/>
                <a:sym typeface="DM Sans"/>
              </a:rPr>
              <a:t> and DESCRIBE TABLE</a:t>
            </a:r>
            <a:endParaRPr sz="1600">
              <a:latin typeface="DM Sans"/>
              <a:ea typeface="DM Sans"/>
              <a:cs typeface="DM Sans"/>
              <a:sym typeface="DM Sans"/>
            </a:endParaRPr>
          </a:p>
          <a:p>
            <a:pPr indent="-406400" lvl="0" marL="609600" rtl="0" algn="l">
              <a:lnSpc>
                <a:spcPct val="150000"/>
              </a:lnSpc>
              <a:spcBef>
                <a:spcPts val="0"/>
              </a:spcBef>
              <a:spcAft>
                <a:spcPts val="0"/>
              </a:spcAft>
              <a:buClr>
                <a:schemeClr val="accent2"/>
              </a:buClr>
              <a:buSzPts val="1600"/>
              <a:buFont typeface="Barlow"/>
              <a:buChar char="●"/>
            </a:pPr>
            <a:r>
              <a:rPr lang="en-US" sz="1600">
                <a:latin typeface="DM Sans"/>
                <a:ea typeface="DM Sans"/>
                <a:cs typeface="DM Sans"/>
                <a:sym typeface="DM Sans"/>
              </a:rPr>
              <a:t>Allow end users to understand </a:t>
            </a:r>
            <a:r>
              <a:rPr b="1" lang="en-US" sz="1600">
                <a:latin typeface="DM Sans"/>
                <a:ea typeface="DM Sans"/>
                <a:cs typeface="DM Sans"/>
                <a:sym typeface="DM Sans"/>
              </a:rPr>
              <a:t>relationships</a:t>
            </a:r>
            <a:r>
              <a:rPr lang="en-US" sz="1600">
                <a:latin typeface="DM Sans"/>
                <a:ea typeface="DM Sans"/>
                <a:cs typeface="DM Sans"/>
                <a:sym typeface="DM Sans"/>
              </a:rPr>
              <a:t> between tables</a:t>
            </a:r>
            <a:endParaRPr sz="1600">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603" name="Shape 2603"/>
        <p:cNvGrpSpPr/>
        <p:nvPr/>
      </p:nvGrpSpPr>
      <p:grpSpPr>
        <a:xfrm>
          <a:off x="0" y="0"/>
          <a:ext cx="0" cy="0"/>
          <a:chOff x="0" y="0"/>
          <a:chExt cx="0" cy="0"/>
        </a:xfrm>
      </p:grpSpPr>
      <p:sp>
        <p:nvSpPr>
          <p:cNvPr id="2604" name="Google Shape;2604;g279a4a6f3d1_0_184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a:t>Generating </a:t>
            </a:r>
            <a:r>
              <a:rPr lang="en-US">
                <a:extLst>
                  <a:ext uri="http://customooxmlschemas.google.com/">
                    <go:slidesCustomData xmlns:go="http://customooxmlschemas.google.com/" textRoundtripDataId="10"/>
                  </a:ext>
                </a:extLst>
              </a:rPr>
              <a:t>Identity Columns</a:t>
            </a:r>
            <a:endParaRPr sz="3600"/>
          </a:p>
        </p:txBody>
      </p:sp>
      <p:sp>
        <p:nvSpPr>
          <p:cNvPr id="2605" name="Google Shape;2605;g279a4a6f3d1_0_1849"/>
          <p:cNvSpPr txBox="1"/>
          <p:nvPr>
            <p:ph idx="3"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Delta Lake Identity Support</a:t>
            </a:r>
            <a:endParaRPr/>
          </a:p>
        </p:txBody>
      </p:sp>
      <p:sp>
        <p:nvSpPr>
          <p:cNvPr id="2606" name="Google Shape;2606;g279a4a6f3d1_0_1849"/>
          <p:cNvSpPr txBox="1"/>
          <p:nvPr/>
        </p:nvSpPr>
        <p:spPr>
          <a:xfrm>
            <a:off x="4019067" y="2255433"/>
            <a:ext cx="356400" cy="538500"/>
          </a:xfrm>
          <a:prstGeom prst="rect">
            <a:avLst/>
          </a:prstGeom>
          <a:noFill/>
          <a:ln cap="flat" cmpd="sng" w="9525">
            <a:solidFill>
              <a:schemeClr val="lt1"/>
            </a:solidFill>
            <a:prstDash val="solid"/>
            <a:round/>
            <a:headEnd len="sm" w="sm" type="none"/>
            <a:tailEnd len="sm" w="sm" type="none"/>
          </a:ln>
        </p:spPr>
        <p:txBody>
          <a:bodyPr anchorCtr="0" anchor="t" bIns="121875" lIns="121875" spcFirstLastPara="1" rIns="121875" wrap="square" tIns="121875">
            <a:spAutoFit/>
          </a:bodyPr>
          <a:lstStyle/>
          <a:p>
            <a:pPr indent="0" lvl="0" marL="0" rtl="0" algn="l">
              <a:spcBef>
                <a:spcPts val="0"/>
              </a:spcBef>
              <a:spcAft>
                <a:spcPts val="0"/>
              </a:spcAft>
              <a:buNone/>
            </a:pPr>
            <a:r>
              <a:rPr b="1" lang="en-US" sz="1900">
                <a:solidFill>
                  <a:schemeClr val="lt1"/>
                </a:solidFill>
                <a:latin typeface="DM Sans"/>
                <a:ea typeface="DM Sans"/>
                <a:cs typeface="DM Sans"/>
                <a:sym typeface="DM Sans"/>
              </a:rPr>
              <a:t>1</a:t>
            </a:r>
            <a:endParaRPr b="1" sz="1900">
              <a:solidFill>
                <a:schemeClr val="lt1"/>
              </a:solidFill>
              <a:latin typeface="DM Sans"/>
              <a:ea typeface="DM Sans"/>
              <a:cs typeface="DM Sans"/>
              <a:sym typeface="DM Sans"/>
            </a:endParaRPr>
          </a:p>
        </p:txBody>
      </p:sp>
      <p:sp>
        <p:nvSpPr>
          <p:cNvPr id="2607" name="Google Shape;2607;g279a4a6f3d1_0_1849"/>
          <p:cNvSpPr txBox="1"/>
          <p:nvPr>
            <p:ph idx="1" type="body"/>
          </p:nvPr>
        </p:nvSpPr>
        <p:spPr>
          <a:xfrm>
            <a:off x="761999" y="1988833"/>
            <a:ext cx="4874700" cy="4149900"/>
          </a:xfrm>
          <a:prstGeom prst="rect">
            <a:avLst/>
          </a:prstGeom>
        </p:spPr>
        <p:txBody>
          <a:bodyPr anchorCtr="0" anchor="t" bIns="0" lIns="0" spcFirstLastPara="1" rIns="0" wrap="square" tIns="0">
            <a:noAutofit/>
          </a:bodyPr>
          <a:lstStyle/>
          <a:p>
            <a:pPr indent="0" lvl="0" marL="139700" marR="50800" rtl="0" algn="l">
              <a:spcBef>
                <a:spcPts val="0"/>
              </a:spcBef>
              <a:spcAft>
                <a:spcPts val="0"/>
              </a:spcAft>
              <a:buNone/>
            </a:pPr>
            <a:r>
              <a:rPr b="1" lang="en-US" sz="1300">
                <a:solidFill>
                  <a:srgbClr val="7F0055"/>
                </a:solidFill>
                <a:latin typeface="Arial"/>
                <a:ea typeface="Arial"/>
                <a:cs typeface="Arial"/>
                <a:sym typeface="Arial"/>
              </a:rPr>
              <a:t>CREATE</a:t>
            </a:r>
            <a:r>
              <a:rPr lang="en-US" sz="1300">
                <a:solidFill>
                  <a:srgbClr val="333333"/>
                </a:solidFill>
                <a:latin typeface="Arial"/>
                <a:ea typeface="Arial"/>
                <a:cs typeface="Arial"/>
                <a:sym typeface="Arial"/>
              </a:rPr>
              <a:t> </a:t>
            </a:r>
            <a:r>
              <a:rPr b="1" lang="en-US" sz="1300">
                <a:solidFill>
                  <a:srgbClr val="7F0055"/>
                </a:solidFill>
                <a:latin typeface="Arial"/>
                <a:ea typeface="Arial"/>
                <a:cs typeface="Arial"/>
                <a:sym typeface="Arial"/>
              </a:rPr>
              <a:t>TABLE</a:t>
            </a:r>
            <a:r>
              <a:rPr lang="en-US" sz="1300">
                <a:solidFill>
                  <a:srgbClr val="333333"/>
                </a:solidFill>
                <a:latin typeface="Arial"/>
                <a:ea typeface="Arial"/>
                <a:cs typeface="Arial"/>
                <a:sym typeface="Arial"/>
              </a:rPr>
              <a:t> </a:t>
            </a:r>
            <a:r>
              <a:rPr b="1" lang="en-US" sz="1300">
                <a:solidFill>
                  <a:srgbClr val="7F0055"/>
                </a:solidFill>
                <a:latin typeface="Arial"/>
                <a:ea typeface="Arial"/>
                <a:cs typeface="Arial"/>
                <a:sym typeface="Arial"/>
              </a:rPr>
              <a:t>IF</a:t>
            </a:r>
            <a:r>
              <a:rPr lang="en-US" sz="1300">
                <a:solidFill>
                  <a:srgbClr val="333333"/>
                </a:solidFill>
                <a:latin typeface="Arial"/>
                <a:ea typeface="Arial"/>
                <a:cs typeface="Arial"/>
                <a:sym typeface="Arial"/>
              </a:rPr>
              <a:t> </a:t>
            </a:r>
            <a:r>
              <a:rPr b="1" lang="en-US" sz="1300">
                <a:solidFill>
                  <a:srgbClr val="7F0055"/>
                </a:solidFill>
                <a:latin typeface="Arial"/>
                <a:ea typeface="Arial"/>
                <a:cs typeface="Arial"/>
                <a:sym typeface="Arial"/>
              </a:rPr>
              <a:t>NOT</a:t>
            </a:r>
            <a:r>
              <a:rPr lang="en-US" sz="1300">
                <a:solidFill>
                  <a:srgbClr val="333333"/>
                </a:solidFill>
                <a:latin typeface="Arial"/>
                <a:ea typeface="Arial"/>
                <a:cs typeface="Arial"/>
                <a:sym typeface="Arial"/>
              </a:rPr>
              <a:t> </a:t>
            </a:r>
            <a:r>
              <a:rPr b="1" lang="en-US" sz="1300">
                <a:solidFill>
                  <a:srgbClr val="7F0055"/>
                </a:solidFill>
                <a:latin typeface="Arial"/>
                <a:ea typeface="Arial"/>
                <a:cs typeface="Arial"/>
                <a:sym typeface="Arial"/>
              </a:rPr>
              <a:t>EXISTS</a:t>
            </a:r>
            <a:r>
              <a:rPr lang="en-US" sz="1300">
                <a:solidFill>
                  <a:srgbClr val="333333"/>
                </a:solidFill>
                <a:latin typeface="Arial"/>
                <a:ea typeface="Arial"/>
                <a:cs typeface="Arial"/>
                <a:sym typeface="Arial"/>
              </a:rPr>
              <a:t> dim_loan</a:t>
            </a:r>
            <a:endParaRPr sz="1300">
              <a:solidFill>
                <a:srgbClr val="333333"/>
              </a:solidFill>
              <a:latin typeface="Arial"/>
              <a:ea typeface="Arial"/>
              <a:cs typeface="Arial"/>
              <a:sym typeface="Arial"/>
            </a:endParaRPr>
          </a:p>
          <a:p>
            <a:pPr indent="0" lvl="0" marL="139700" marR="50800" rtl="0" algn="l">
              <a:spcBef>
                <a:spcPts val="0"/>
              </a:spcBef>
              <a:spcAft>
                <a:spcPts val="0"/>
              </a:spcAft>
              <a:buNone/>
            </a:pPr>
            <a:r>
              <a:rPr lang="en-US"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indent="0" lvl="0" marL="139700" marR="50800" rtl="0" algn="l">
              <a:spcBef>
                <a:spcPts val="0"/>
              </a:spcBef>
              <a:spcAft>
                <a:spcPts val="0"/>
              </a:spcAft>
              <a:buNone/>
            </a:pPr>
            <a:r>
              <a:rPr lang="en-US" sz="1300">
                <a:solidFill>
                  <a:srgbClr val="333333"/>
                </a:solidFill>
                <a:latin typeface="Arial"/>
                <a:ea typeface="Arial"/>
                <a:cs typeface="Arial"/>
                <a:sym typeface="Arial"/>
              </a:rPr>
              <a:t> Loan_sk </a:t>
            </a:r>
            <a:r>
              <a:rPr lang="en-US" sz="1300">
                <a:solidFill>
                  <a:srgbClr val="0000C0"/>
                </a:solidFill>
                <a:latin typeface="Arial"/>
                <a:ea typeface="Arial"/>
                <a:cs typeface="Arial"/>
                <a:sym typeface="Arial"/>
              </a:rPr>
              <a:t>BIGINT</a:t>
            </a:r>
            <a:r>
              <a:rPr lang="en-US" sz="1300">
                <a:solidFill>
                  <a:srgbClr val="333333"/>
                </a:solidFill>
                <a:latin typeface="Arial"/>
                <a:ea typeface="Arial"/>
                <a:cs typeface="Arial"/>
                <a:sym typeface="Arial"/>
              </a:rPr>
              <a:t> GENERATED ALWAYS </a:t>
            </a:r>
            <a:r>
              <a:rPr b="1" lang="en-US" sz="1300">
                <a:solidFill>
                  <a:srgbClr val="7F0055"/>
                </a:solidFill>
                <a:latin typeface="Arial"/>
                <a:ea typeface="Arial"/>
                <a:cs typeface="Arial"/>
                <a:sym typeface="Arial"/>
              </a:rPr>
              <a:t>AS</a:t>
            </a:r>
            <a:r>
              <a:rPr lang="en-US" sz="1300">
                <a:solidFill>
                  <a:srgbClr val="333333"/>
                </a:solidFill>
                <a:latin typeface="Arial"/>
                <a:ea typeface="Arial"/>
                <a:cs typeface="Arial"/>
                <a:sym typeface="Arial"/>
              </a:rPr>
              <a:t> IDENTITY,  </a:t>
            </a:r>
            <a:endParaRPr sz="1300">
              <a:solidFill>
                <a:srgbClr val="3F7F5F"/>
              </a:solidFill>
              <a:latin typeface="Arial"/>
              <a:ea typeface="Arial"/>
              <a:cs typeface="Arial"/>
              <a:sym typeface="Arial"/>
            </a:endParaRPr>
          </a:p>
          <a:p>
            <a:pPr indent="0" lvl="0" marL="139700" marR="50800" rtl="0" algn="l">
              <a:spcBef>
                <a:spcPts val="0"/>
              </a:spcBef>
              <a:spcAft>
                <a:spcPts val="0"/>
              </a:spcAft>
              <a:buNone/>
            </a:pPr>
            <a:r>
              <a:rPr lang="en-US" sz="1300">
                <a:solidFill>
                  <a:srgbClr val="333333"/>
                </a:solidFill>
                <a:latin typeface="Arial"/>
                <a:ea typeface="Arial"/>
                <a:cs typeface="Arial"/>
                <a:sym typeface="Arial"/>
              </a:rPr>
              <a:t> Loan_id </a:t>
            </a:r>
            <a:r>
              <a:rPr lang="en-US" sz="1300">
                <a:solidFill>
                  <a:srgbClr val="0000C0"/>
                </a:solidFill>
                <a:latin typeface="Arial"/>
                <a:ea typeface="Arial"/>
                <a:cs typeface="Arial"/>
                <a:sym typeface="Arial"/>
              </a:rPr>
              <a:t>BIGINT</a:t>
            </a:r>
            <a:r>
              <a:rPr lang="en-US" sz="1300">
                <a:solidFill>
                  <a:srgbClr val="333333"/>
                </a:solidFill>
                <a:latin typeface="Arial"/>
                <a:ea typeface="Arial"/>
                <a:cs typeface="Arial"/>
                <a:sym typeface="Arial"/>
              </a:rPr>
              <a:t>,</a:t>
            </a:r>
            <a:endParaRPr sz="1300">
              <a:solidFill>
                <a:srgbClr val="333333"/>
              </a:solidFill>
              <a:latin typeface="Arial"/>
              <a:ea typeface="Arial"/>
              <a:cs typeface="Arial"/>
              <a:sym typeface="Arial"/>
            </a:endParaRPr>
          </a:p>
          <a:p>
            <a:pPr indent="0" lvl="0" marL="139700" marR="50800" rtl="0" algn="l">
              <a:spcBef>
                <a:spcPts val="0"/>
              </a:spcBef>
              <a:spcAft>
                <a:spcPts val="0"/>
              </a:spcAft>
              <a:buNone/>
            </a:pPr>
            <a:r>
              <a:rPr lang="en-US" sz="1300">
                <a:solidFill>
                  <a:srgbClr val="333333"/>
                </a:solidFill>
                <a:latin typeface="Arial"/>
                <a:ea typeface="Arial"/>
                <a:cs typeface="Arial"/>
                <a:sym typeface="Arial"/>
              </a:rPr>
              <a:t>……..</a:t>
            </a:r>
            <a:endParaRPr sz="1300">
              <a:solidFill>
                <a:srgbClr val="333333"/>
              </a:solidFill>
              <a:latin typeface="Arial"/>
              <a:ea typeface="Arial"/>
              <a:cs typeface="Arial"/>
              <a:sym typeface="Arial"/>
            </a:endParaRPr>
          </a:p>
          <a:p>
            <a:pPr indent="0" lvl="0" marL="139700" marR="50800" rtl="0" algn="l">
              <a:spcBef>
                <a:spcPts val="0"/>
              </a:spcBef>
              <a:spcAft>
                <a:spcPts val="0"/>
              </a:spcAft>
              <a:buNone/>
            </a:pPr>
            <a:r>
              <a:rPr lang="en-US" sz="1300">
                <a:solidFill>
                  <a:srgbClr val="000000"/>
                </a:solidFill>
                <a:latin typeface="Arial"/>
                <a:ea typeface="Arial"/>
                <a:cs typeface="Arial"/>
                <a:sym typeface="Arial"/>
              </a:rPr>
              <a:t>)</a:t>
            </a:r>
            <a:endParaRPr sz="1300">
              <a:solidFill>
                <a:srgbClr val="000000"/>
              </a:solidFill>
              <a:latin typeface="Arial"/>
              <a:ea typeface="Arial"/>
              <a:cs typeface="Arial"/>
              <a:sym typeface="Arial"/>
            </a:endParaRPr>
          </a:p>
          <a:p>
            <a:pPr indent="0" lvl="0" marL="139700" marR="50800" rtl="0" algn="l">
              <a:spcBef>
                <a:spcPts val="0"/>
              </a:spcBef>
              <a:spcAft>
                <a:spcPts val="0"/>
              </a:spcAft>
              <a:buNone/>
            </a:pPr>
            <a:r>
              <a:rPr b="1" lang="en-US" sz="1300">
                <a:solidFill>
                  <a:srgbClr val="7F0055"/>
                </a:solidFill>
                <a:latin typeface="Arial"/>
                <a:ea typeface="Arial"/>
                <a:cs typeface="Arial"/>
                <a:sym typeface="Arial"/>
              </a:rPr>
              <a:t>USING</a:t>
            </a:r>
            <a:r>
              <a:rPr lang="en-US" sz="1300">
                <a:solidFill>
                  <a:srgbClr val="333333"/>
                </a:solidFill>
                <a:latin typeface="Arial"/>
                <a:ea typeface="Arial"/>
                <a:cs typeface="Arial"/>
                <a:sym typeface="Arial"/>
              </a:rPr>
              <a:t> </a:t>
            </a:r>
            <a:r>
              <a:rPr b="1" lang="en-US" sz="1300">
                <a:solidFill>
                  <a:srgbClr val="7F0055"/>
                </a:solidFill>
                <a:latin typeface="Arial"/>
                <a:ea typeface="Arial"/>
                <a:cs typeface="Arial"/>
                <a:sym typeface="Arial"/>
              </a:rPr>
              <a:t>DELTA</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rPr b="1" lang="en-US" sz="1300">
                <a:solidFill>
                  <a:srgbClr val="7F0055"/>
                </a:solidFill>
                <a:latin typeface="Arial"/>
                <a:ea typeface="Arial"/>
                <a:cs typeface="Arial"/>
                <a:sym typeface="Arial"/>
              </a:rPr>
              <a:t>LOCATION 'abfs://&lt;container&gt;@&lt;storage account&gt;/'</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rPr b="1" lang="en-US" sz="1300">
                <a:solidFill>
                  <a:srgbClr val="7F0055"/>
                </a:solidFill>
                <a:latin typeface="Arial"/>
                <a:ea typeface="Arial"/>
                <a:cs typeface="Arial"/>
                <a:sym typeface="Arial"/>
              </a:rPr>
              <a:t>Options</a:t>
            </a:r>
            <a:endParaRPr sz="1400">
              <a:solidFill>
                <a:srgbClr val="171717"/>
              </a:solidFill>
              <a:highlight>
                <a:srgbClr val="F2F2F2"/>
              </a:highlight>
              <a:latin typeface="Consolas"/>
              <a:ea typeface="Consolas"/>
              <a:cs typeface="Consolas"/>
              <a:sym typeface="Consolas"/>
            </a:endParaRPr>
          </a:p>
          <a:p>
            <a:pPr indent="0" lvl="0" marL="139700" marR="50800" rtl="0" algn="l">
              <a:spcBef>
                <a:spcPts val="0"/>
              </a:spcBef>
              <a:spcAft>
                <a:spcPts val="0"/>
              </a:spcAft>
              <a:buNone/>
            </a:pPr>
            <a:r>
              <a:rPr lang="en-US" sz="1400">
                <a:solidFill>
                  <a:srgbClr val="171717"/>
                </a:solidFill>
                <a:highlight>
                  <a:srgbClr val="F2F2F2"/>
                </a:highlight>
                <a:latin typeface="Consolas"/>
                <a:ea typeface="Consolas"/>
                <a:cs typeface="Consolas"/>
                <a:sym typeface="Consolas"/>
              </a:rPr>
              <a:t>ALWAYS | BY DEFAULT </a:t>
            </a:r>
            <a:endParaRPr sz="1400">
              <a:solidFill>
                <a:srgbClr val="171717"/>
              </a:solidFill>
              <a:highlight>
                <a:srgbClr val="F2F2F2"/>
              </a:highlight>
              <a:latin typeface="Consolas"/>
              <a:ea typeface="Consolas"/>
              <a:cs typeface="Consolas"/>
              <a:sym typeface="Consolas"/>
            </a:endParaRPr>
          </a:p>
          <a:p>
            <a:pPr indent="0" lvl="0" marL="139700" marR="50800" rtl="0" algn="l">
              <a:spcBef>
                <a:spcPts val="0"/>
              </a:spcBef>
              <a:spcAft>
                <a:spcPts val="0"/>
              </a:spcAft>
              <a:buNone/>
            </a:pPr>
            <a:r>
              <a:rPr lang="en-US" sz="1400">
                <a:solidFill>
                  <a:srgbClr val="171717"/>
                </a:solidFill>
                <a:highlight>
                  <a:srgbClr val="F2F2F2"/>
                </a:highlight>
                <a:latin typeface="Consolas"/>
                <a:ea typeface="Consolas"/>
                <a:cs typeface="Consolas"/>
                <a:sym typeface="Consolas"/>
              </a:rPr>
              <a:t>START WITH start</a:t>
            </a:r>
            <a:endParaRPr sz="1400">
              <a:solidFill>
                <a:srgbClr val="171717"/>
              </a:solidFill>
              <a:highlight>
                <a:srgbClr val="F2F2F2"/>
              </a:highlight>
              <a:latin typeface="Consolas"/>
              <a:ea typeface="Consolas"/>
              <a:cs typeface="Consolas"/>
              <a:sym typeface="Consolas"/>
            </a:endParaRPr>
          </a:p>
          <a:p>
            <a:pPr indent="0" lvl="0" marL="139700" marR="50800" rtl="0" algn="l">
              <a:spcBef>
                <a:spcPts val="0"/>
              </a:spcBef>
              <a:spcAft>
                <a:spcPts val="0"/>
              </a:spcAft>
              <a:buNone/>
            </a:pPr>
            <a:r>
              <a:rPr lang="en-US" sz="1400">
                <a:solidFill>
                  <a:srgbClr val="171717"/>
                </a:solidFill>
                <a:highlight>
                  <a:srgbClr val="F2F2F2"/>
                </a:highlight>
                <a:latin typeface="Consolas"/>
                <a:ea typeface="Consolas"/>
                <a:cs typeface="Consolas"/>
                <a:sym typeface="Consolas"/>
              </a:rPr>
              <a:t>INCREMENT BY step</a:t>
            </a:r>
            <a:endParaRPr sz="1400">
              <a:solidFill>
                <a:srgbClr val="171717"/>
              </a:solidFill>
              <a:highlight>
                <a:srgbClr val="F2F2F2"/>
              </a:highlight>
              <a:latin typeface="Consolas"/>
              <a:ea typeface="Consolas"/>
              <a:cs typeface="Consolas"/>
              <a:sym typeface="Consolas"/>
            </a:endParaRPr>
          </a:p>
          <a:p>
            <a:pPr indent="0" lvl="0" marL="139700" marR="50800" rtl="0" algn="l">
              <a:spcBef>
                <a:spcPts val="0"/>
              </a:spcBef>
              <a:spcAft>
                <a:spcPts val="0"/>
              </a:spcAft>
              <a:buNone/>
            </a:pPr>
            <a:r>
              <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t/>
            </a:r>
            <a:endParaRPr b="1" sz="1300">
              <a:solidFill>
                <a:srgbClr val="7F0055"/>
              </a:solidFill>
              <a:latin typeface="Arial"/>
              <a:ea typeface="Arial"/>
              <a:cs typeface="Arial"/>
              <a:sym typeface="Arial"/>
            </a:endParaRPr>
          </a:p>
          <a:p>
            <a:pPr indent="0" lvl="0" marL="139700" marR="50800" rtl="0" algn="l">
              <a:spcBef>
                <a:spcPts val="0"/>
              </a:spcBef>
              <a:spcAft>
                <a:spcPts val="0"/>
              </a:spcAft>
              <a:buNone/>
            </a:pPr>
            <a:r>
              <a:t/>
            </a:r>
            <a:endParaRPr b="1" sz="1300">
              <a:solidFill>
                <a:srgbClr val="7F0055"/>
              </a:solidFill>
              <a:latin typeface="Arial"/>
              <a:ea typeface="Arial"/>
              <a:cs typeface="Arial"/>
              <a:sym typeface="Arial"/>
            </a:endParaRPr>
          </a:p>
        </p:txBody>
      </p:sp>
      <p:sp>
        <p:nvSpPr>
          <p:cNvPr id="2608" name="Google Shape;2608;g279a4a6f3d1_0_1849"/>
          <p:cNvSpPr txBox="1"/>
          <p:nvPr>
            <p:ph idx="2" type="body"/>
          </p:nvPr>
        </p:nvSpPr>
        <p:spPr>
          <a:xfrm>
            <a:off x="6166330" y="1988833"/>
            <a:ext cx="5245500" cy="4149900"/>
          </a:xfrm>
          <a:prstGeom prst="rect">
            <a:avLst/>
          </a:prstGeom>
        </p:spPr>
        <p:txBody>
          <a:bodyPr anchorCtr="0" anchor="t" bIns="0" lIns="0" spcFirstLastPara="1" rIns="0" wrap="square" tIns="0">
            <a:noAutofit/>
          </a:bodyPr>
          <a:lstStyle/>
          <a:p>
            <a:pPr indent="-431800" lvl="0" marL="609600" rtl="0" algn="l">
              <a:spcBef>
                <a:spcPts val="1100"/>
              </a:spcBef>
              <a:spcAft>
                <a:spcPts val="0"/>
              </a:spcAft>
              <a:buSzPts val="2000"/>
              <a:buChar char="•"/>
            </a:pPr>
            <a:r>
              <a:rPr lang="en-US"/>
              <a:t>Generated columns only work when pre-creating table</a:t>
            </a:r>
            <a:endParaRPr/>
          </a:p>
          <a:p>
            <a:pPr indent="-431800" lvl="0" marL="609600" rtl="0" algn="l">
              <a:spcBef>
                <a:spcPts val="0"/>
              </a:spcBef>
              <a:spcAft>
                <a:spcPts val="0"/>
              </a:spcAft>
              <a:buSzPts val="2000"/>
              <a:buChar char="•"/>
            </a:pPr>
            <a:r>
              <a:rPr lang="en-US"/>
              <a:t>Always option doesn’t allow column override </a:t>
            </a:r>
            <a:endParaRPr/>
          </a:p>
          <a:p>
            <a:pPr indent="-431800" lvl="0" marL="609600" rtl="0" algn="l">
              <a:spcBef>
                <a:spcPts val="0"/>
              </a:spcBef>
              <a:spcAft>
                <a:spcPts val="0"/>
              </a:spcAft>
              <a:buSzPts val="2000"/>
              <a:buChar char="•"/>
            </a:pPr>
            <a:r>
              <a:rPr lang="en-US"/>
              <a:t>By Default option does allow column override but *doesn’t enforce duplicates*</a:t>
            </a:r>
            <a:endParaRPr/>
          </a:p>
          <a:p>
            <a:pPr indent="-431800" lvl="0" marL="609600" rtl="0" algn="l">
              <a:spcBef>
                <a:spcPts val="0"/>
              </a:spcBef>
              <a:spcAft>
                <a:spcPts val="0"/>
              </a:spcAft>
              <a:buSzPts val="2000"/>
              <a:buChar char="•"/>
            </a:pPr>
            <a:r>
              <a:rPr lang="en-US"/>
              <a:t>Start With option allows you to start anywhere</a:t>
            </a:r>
            <a:endParaRPr/>
          </a:p>
          <a:p>
            <a:pPr indent="-431800" lvl="0" marL="609600" rtl="0" algn="l">
              <a:spcBef>
                <a:spcPts val="0"/>
              </a:spcBef>
              <a:spcAft>
                <a:spcPts val="0"/>
              </a:spcAft>
              <a:buSzPts val="2000"/>
              <a:buChar char="•"/>
            </a:pPr>
            <a:r>
              <a:rPr lang="en-US"/>
              <a:t>Increment option allows you to set the increment</a:t>
            </a:r>
            <a:endParaRPr/>
          </a:p>
          <a:p>
            <a:pPr indent="-431800" lvl="0" marL="609600" rtl="0" algn="l">
              <a:spcBef>
                <a:spcPts val="0"/>
              </a:spcBef>
              <a:spcAft>
                <a:spcPts val="0"/>
              </a:spcAft>
              <a:buSzPts val="2000"/>
              <a:buChar char="•"/>
            </a:pPr>
            <a:r>
              <a:rPr lang="en-US"/>
              <a:t>Modify settings with ALTER</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2" name="Shape 2612"/>
        <p:cNvGrpSpPr/>
        <p:nvPr/>
      </p:nvGrpSpPr>
      <p:grpSpPr>
        <a:xfrm>
          <a:off x="0" y="0"/>
          <a:ext cx="0" cy="0"/>
          <a:chOff x="0" y="0"/>
          <a:chExt cx="0" cy="0"/>
        </a:xfrm>
      </p:grpSpPr>
      <p:sp>
        <p:nvSpPr>
          <p:cNvPr id="2613" name="Google Shape;2613;g279a4a6f3d1_0_1858"/>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Semi-Structured Data</a:t>
            </a:r>
            <a:endParaRPr/>
          </a:p>
        </p:txBody>
      </p:sp>
      <p:sp>
        <p:nvSpPr>
          <p:cNvPr id="2614" name="Google Shape;2614;g279a4a6f3d1_0_1858"/>
          <p:cNvSpPr txBox="1"/>
          <p:nvPr>
            <p:ph idx="2" type="body"/>
          </p:nvPr>
        </p:nvSpPr>
        <p:spPr>
          <a:xfrm>
            <a:off x="761991" y="1970325"/>
            <a:ext cx="5116200" cy="4088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500">
                <a:latin typeface="Consolas"/>
                <a:ea typeface="Consolas"/>
                <a:cs typeface="Consolas"/>
                <a:sym typeface="Consolas"/>
              </a:rPr>
              <a:t>{</a:t>
            </a:r>
            <a:br>
              <a:rPr lang="en-US" sz="1500">
                <a:latin typeface="Consolas"/>
                <a:ea typeface="Consolas"/>
                <a:cs typeface="Consolas"/>
                <a:sym typeface="Consolas"/>
              </a:rPr>
            </a:br>
            <a:r>
              <a:rPr lang="en-US" sz="1500">
                <a:latin typeface="Consolas"/>
                <a:ea typeface="Consolas"/>
                <a:cs typeface="Consolas"/>
                <a:sym typeface="Consolas"/>
              </a:rPr>
              <a:t>  "name": "Chris",</a:t>
            </a:r>
            <a:br>
              <a:rPr lang="en-US" sz="1500">
                <a:latin typeface="Consolas"/>
                <a:ea typeface="Consolas"/>
                <a:cs typeface="Consolas"/>
                <a:sym typeface="Consolas"/>
              </a:rPr>
            </a:br>
            <a:r>
              <a:rPr lang="en-US" sz="1500">
                <a:latin typeface="Consolas"/>
                <a:ea typeface="Consolas"/>
                <a:cs typeface="Consolas"/>
                <a:sym typeface="Consolas"/>
              </a:rPr>
              <a:t>  "age": 23,</a:t>
            </a:r>
            <a:br>
              <a:rPr lang="en-US" sz="1500">
                <a:latin typeface="Consolas"/>
                <a:ea typeface="Consolas"/>
                <a:cs typeface="Consolas"/>
                <a:sym typeface="Consolas"/>
              </a:rPr>
            </a:br>
            <a:r>
              <a:rPr lang="en-US" sz="1500">
                <a:latin typeface="Consolas"/>
                <a:ea typeface="Consolas"/>
                <a:cs typeface="Consolas"/>
                <a:sym typeface="Consolas"/>
              </a:rPr>
              <a:t>  "address": {</a:t>
            </a:r>
            <a:br>
              <a:rPr lang="en-US" sz="1500">
                <a:latin typeface="Consolas"/>
                <a:ea typeface="Consolas"/>
                <a:cs typeface="Consolas"/>
                <a:sym typeface="Consolas"/>
              </a:rPr>
            </a:br>
            <a:r>
              <a:rPr lang="en-US" sz="1500">
                <a:latin typeface="Consolas"/>
                <a:ea typeface="Consolas"/>
                <a:cs typeface="Consolas"/>
                <a:sym typeface="Consolas"/>
              </a:rPr>
              <a:t>    "city": "New York",</a:t>
            </a:r>
            <a:br>
              <a:rPr lang="en-US" sz="1500">
                <a:latin typeface="Consolas"/>
                <a:ea typeface="Consolas"/>
                <a:cs typeface="Consolas"/>
                <a:sym typeface="Consolas"/>
              </a:rPr>
            </a:br>
            <a:r>
              <a:rPr lang="en-US" sz="1500">
                <a:latin typeface="Consolas"/>
                <a:ea typeface="Consolas"/>
                <a:cs typeface="Consolas"/>
                <a:sym typeface="Consolas"/>
              </a:rPr>
              <a:t>    "country": "America"</a:t>
            </a:r>
            <a:br>
              <a:rPr lang="en-US" sz="1500">
                <a:latin typeface="Consolas"/>
                <a:ea typeface="Consolas"/>
                <a:cs typeface="Consolas"/>
                <a:sym typeface="Consolas"/>
              </a:rPr>
            </a:br>
            <a:r>
              <a:rPr lang="en-US" sz="1500">
                <a:latin typeface="Consolas"/>
                <a:ea typeface="Consolas"/>
                <a:cs typeface="Consolas"/>
                <a:sym typeface="Consolas"/>
              </a:rPr>
              <a:t>  },</a:t>
            </a:r>
            <a:br>
              <a:rPr lang="en-US" sz="1500">
                <a:latin typeface="Consolas"/>
                <a:ea typeface="Consolas"/>
                <a:cs typeface="Consolas"/>
                <a:sym typeface="Consolas"/>
              </a:rPr>
            </a:br>
            <a:r>
              <a:rPr lang="en-US" sz="1500">
                <a:latin typeface="Consolas"/>
                <a:ea typeface="Consolas"/>
                <a:cs typeface="Consolas"/>
                <a:sym typeface="Consolas"/>
              </a:rPr>
              <a:t>  "friends": [</a:t>
            </a:r>
            <a:br>
              <a:rPr lang="en-US" sz="1500">
                <a:latin typeface="Consolas"/>
                <a:ea typeface="Consolas"/>
                <a:cs typeface="Consolas"/>
                <a:sym typeface="Consolas"/>
              </a:rPr>
            </a:br>
            <a:r>
              <a:rPr lang="en-US" sz="1500">
                <a:latin typeface="Consolas"/>
                <a:ea typeface="Consolas"/>
                <a:cs typeface="Consolas"/>
                <a:sym typeface="Consolas"/>
              </a:rPr>
              <a:t>    {      "name": "Emily",</a:t>
            </a:r>
            <a:br>
              <a:rPr lang="en-US" sz="1500">
                <a:latin typeface="Consolas"/>
                <a:ea typeface="Consolas"/>
                <a:cs typeface="Consolas"/>
                <a:sym typeface="Consolas"/>
              </a:rPr>
            </a:br>
            <a:r>
              <a:rPr lang="en-US" sz="1500">
                <a:latin typeface="Consolas"/>
                <a:ea typeface="Consolas"/>
                <a:cs typeface="Consolas"/>
                <a:sym typeface="Consolas"/>
              </a:rPr>
              <a:t>      "hobbies": [ "biking", "music", "gaming" ]</a:t>
            </a:r>
            <a:br>
              <a:rPr lang="en-US" sz="1500">
                <a:latin typeface="Consolas"/>
                <a:ea typeface="Consolas"/>
                <a:cs typeface="Consolas"/>
                <a:sym typeface="Consolas"/>
              </a:rPr>
            </a:br>
            <a:r>
              <a:rPr lang="en-US" sz="1500">
                <a:latin typeface="Consolas"/>
                <a:ea typeface="Consolas"/>
                <a:cs typeface="Consolas"/>
                <a:sym typeface="Consolas"/>
              </a:rPr>
              <a:t>    },</a:t>
            </a:r>
            <a:br>
              <a:rPr lang="en-US" sz="1500">
                <a:latin typeface="Consolas"/>
                <a:ea typeface="Consolas"/>
                <a:cs typeface="Consolas"/>
                <a:sym typeface="Consolas"/>
              </a:rPr>
            </a:br>
            <a:r>
              <a:rPr lang="en-US" sz="1500">
                <a:latin typeface="Consolas"/>
                <a:ea typeface="Consolas"/>
                <a:cs typeface="Consolas"/>
                <a:sym typeface="Consolas"/>
              </a:rPr>
              <a:t>    {</a:t>
            </a:r>
            <a:br>
              <a:rPr lang="en-US" sz="1500">
                <a:latin typeface="Consolas"/>
                <a:ea typeface="Consolas"/>
                <a:cs typeface="Consolas"/>
                <a:sym typeface="Consolas"/>
              </a:rPr>
            </a:br>
            <a:r>
              <a:rPr lang="en-US" sz="1500">
                <a:latin typeface="Consolas"/>
                <a:ea typeface="Consolas"/>
                <a:cs typeface="Consolas"/>
                <a:sym typeface="Consolas"/>
              </a:rPr>
              <a:t>      "name": "John",</a:t>
            </a:r>
            <a:br>
              <a:rPr lang="en-US" sz="1500">
                <a:latin typeface="Consolas"/>
                <a:ea typeface="Consolas"/>
                <a:cs typeface="Consolas"/>
                <a:sym typeface="Consolas"/>
              </a:rPr>
            </a:br>
            <a:r>
              <a:rPr lang="en-US" sz="1500">
                <a:latin typeface="Consolas"/>
                <a:ea typeface="Consolas"/>
                <a:cs typeface="Consolas"/>
                <a:sym typeface="Consolas"/>
              </a:rPr>
              <a:t>      "hobbies": [ "soccer", "gaming" ]</a:t>
            </a:r>
            <a:br>
              <a:rPr lang="en-US" sz="1500">
                <a:latin typeface="Consolas"/>
                <a:ea typeface="Consolas"/>
                <a:cs typeface="Consolas"/>
                <a:sym typeface="Consolas"/>
              </a:rPr>
            </a:br>
            <a:r>
              <a:rPr lang="en-US" sz="1500">
                <a:latin typeface="Consolas"/>
                <a:ea typeface="Consolas"/>
                <a:cs typeface="Consolas"/>
                <a:sym typeface="Consolas"/>
              </a:rPr>
              <a:t>    }</a:t>
            </a:r>
            <a:br>
              <a:rPr lang="en-US" sz="1500">
                <a:latin typeface="Consolas"/>
                <a:ea typeface="Consolas"/>
                <a:cs typeface="Consolas"/>
                <a:sym typeface="Consolas"/>
              </a:rPr>
            </a:br>
            <a:r>
              <a:rPr lang="en-US" sz="1500">
                <a:latin typeface="Consolas"/>
                <a:ea typeface="Consolas"/>
                <a:cs typeface="Consolas"/>
                <a:sym typeface="Consolas"/>
              </a:rPr>
              <a:t>  ]</a:t>
            </a:r>
            <a:br>
              <a:rPr lang="en-US" sz="1500">
                <a:latin typeface="Consolas"/>
                <a:ea typeface="Consolas"/>
                <a:cs typeface="Consolas"/>
                <a:sym typeface="Consolas"/>
              </a:rPr>
            </a:br>
            <a:r>
              <a:rPr lang="en-US" sz="1500">
                <a:latin typeface="Consolas"/>
                <a:ea typeface="Consolas"/>
                <a:cs typeface="Consolas"/>
                <a:sym typeface="Consolas"/>
              </a:rPr>
              <a:t>}</a:t>
            </a:r>
            <a:endParaRPr sz="1500">
              <a:latin typeface="Consolas"/>
              <a:ea typeface="Consolas"/>
              <a:cs typeface="Consolas"/>
              <a:sym typeface="Consolas"/>
            </a:endParaRPr>
          </a:p>
          <a:p>
            <a:pPr indent="0" lvl="0" marL="0" rtl="0" algn="l">
              <a:spcBef>
                <a:spcPts val="1100"/>
              </a:spcBef>
              <a:spcAft>
                <a:spcPts val="0"/>
              </a:spcAft>
              <a:buNone/>
            </a:pPr>
            <a:r>
              <a:t/>
            </a:r>
            <a:endParaRPr sz="1500"/>
          </a:p>
          <a:p>
            <a:pPr indent="0" lvl="0" marL="0" rtl="0" algn="l">
              <a:spcBef>
                <a:spcPts val="1100"/>
              </a:spcBef>
              <a:spcAft>
                <a:spcPts val="0"/>
              </a:spcAft>
              <a:buNone/>
            </a:pPr>
            <a:r>
              <a:t/>
            </a:r>
            <a:endParaRPr sz="1500"/>
          </a:p>
        </p:txBody>
      </p:sp>
      <p:sp>
        <p:nvSpPr>
          <p:cNvPr id="2615" name="Google Shape;2615;g279a4a6f3d1_0_1858"/>
          <p:cNvSpPr txBox="1"/>
          <p:nvPr>
            <p:ph idx="3" type="body"/>
          </p:nvPr>
        </p:nvSpPr>
        <p:spPr>
          <a:xfrm>
            <a:off x="6357790" y="1970375"/>
            <a:ext cx="5632800" cy="4088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700">
                <a:latin typeface="Consolas"/>
                <a:ea typeface="Consolas"/>
                <a:cs typeface="Consolas"/>
                <a:sym typeface="Consolas"/>
              </a:rPr>
              <a:t>StructType([</a:t>
            </a:r>
            <a:br>
              <a:rPr lang="en-US" sz="1700">
                <a:latin typeface="Consolas"/>
                <a:ea typeface="Consolas"/>
                <a:cs typeface="Consolas"/>
                <a:sym typeface="Consolas"/>
              </a:rPr>
            </a:br>
            <a:r>
              <a:rPr lang="en-US" sz="1700">
                <a:latin typeface="Consolas"/>
                <a:ea typeface="Consolas"/>
                <a:cs typeface="Consolas"/>
                <a:sym typeface="Consolas"/>
              </a:rPr>
              <a:t>  StructField("name", </a:t>
            </a:r>
            <a:r>
              <a:rPr lang="en-US" sz="1700">
                <a:solidFill>
                  <a:schemeClr val="accent6"/>
                </a:solidFill>
                <a:latin typeface="Consolas"/>
                <a:ea typeface="Consolas"/>
                <a:cs typeface="Consolas"/>
                <a:sym typeface="Consolas"/>
              </a:rPr>
              <a:t>StringType</a:t>
            </a:r>
            <a:r>
              <a:rPr lang="en-US" sz="1700">
                <a:latin typeface="Consolas"/>
                <a:ea typeface="Consolas"/>
                <a:cs typeface="Consolas"/>
                <a:sym typeface="Consolas"/>
              </a:rPr>
              <a:t>(), True),</a:t>
            </a:r>
            <a:br>
              <a:rPr lang="en-US" sz="1700">
                <a:latin typeface="Consolas"/>
                <a:ea typeface="Consolas"/>
                <a:cs typeface="Consolas"/>
                <a:sym typeface="Consolas"/>
              </a:rPr>
            </a:br>
            <a:r>
              <a:rPr lang="en-US" sz="1700">
                <a:latin typeface="Consolas"/>
                <a:ea typeface="Consolas"/>
                <a:cs typeface="Consolas"/>
                <a:sym typeface="Consolas"/>
              </a:rPr>
              <a:t>  StructField("age", </a:t>
            </a:r>
            <a:r>
              <a:rPr lang="en-US" sz="1700">
                <a:solidFill>
                  <a:schemeClr val="accent6"/>
                </a:solidFill>
                <a:latin typeface="Consolas"/>
                <a:ea typeface="Consolas"/>
                <a:cs typeface="Consolas"/>
                <a:sym typeface="Consolas"/>
              </a:rPr>
              <a:t>IntegerType</a:t>
            </a:r>
            <a:r>
              <a:rPr lang="en-US" sz="1700">
                <a:latin typeface="Consolas"/>
                <a:ea typeface="Consolas"/>
                <a:cs typeface="Consolas"/>
                <a:sym typeface="Consolas"/>
              </a:rPr>
              <a:t>(), True),</a:t>
            </a:r>
            <a:br>
              <a:rPr lang="en-US" sz="1700">
                <a:latin typeface="Consolas"/>
                <a:ea typeface="Consolas"/>
                <a:cs typeface="Consolas"/>
                <a:sym typeface="Consolas"/>
              </a:rPr>
            </a:br>
            <a:r>
              <a:rPr lang="en-US" sz="1700">
                <a:latin typeface="Consolas"/>
                <a:ea typeface="Consolas"/>
                <a:cs typeface="Consolas"/>
                <a:sym typeface="Consolas"/>
              </a:rPr>
              <a:t>  StructField("address",</a:t>
            </a:r>
            <a:br>
              <a:rPr lang="en-US" sz="1700">
                <a:latin typeface="Consolas"/>
                <a:ea typeface="Consolas"/>
                <a:cs typeface="Consolas"/>
                <a:sym typeface="Consolas"/>
              </a:rPr>
            </a:br>
            <a:r>
              <a:rPr lang="en-US" sz="1700">
                <a:latin typeface="Consolas"/>
                <a:ea typeface="Consolas"/>
                <a:cs typeface="Consolas"/>
                <a:sym typeface="Consolas"/>
              </a:rPr>
              <a:t>    </a:t>
            </a:r>
            <a:r>
              <a:rPr lang="en-US" sz="1700">
                <a:solidFill>
                  <a:schemeClr val="accent6"/>
                </a:solidFill>
                <a:latin typeface="Consolas"/>
                <a:ea typeface="Consolas"/>
                <a:cs typeface="Consolas"/>
                <a:sym typeface="Consolas"/>
              </a:rPr>
              <a:t>MapType</a:t>
            </a:r>
            <a:r>
              <a:rPr lang="en-US" sz="1700">
                <a:latin typeface="Consolas"/>
                <a:ea typeface="Consolas"/>
                <a:cs typeface="Consolas"/>
                <a:sym typeface="Consolas"/>
              </a:rPr>
              <a:t>(</a:t>
            </a:r>
            <a:r>
              <a:rPr lang="en-US" sz="1700">
                <a:solidFill>
                  <a:schemeClr val="accent6"/>
                </a:solidFill>
                <a:latin typeface="Consolas"/>
                <a:ea typeface="Consolas"/>
                <a:cs typeface="Consolas"/>
                <a:sym typeface="Consolas"/>
              </a:rPr>
              <a:t>StringType</a:t>
            </a:r>
            <a:r>
              <a:rPr lang="en-US" sz="1700">
                <a:latin typeface="Consolas"/>
                <a:ea typeface="Consolas"/>
                <a:cs typeface="Consolas"/>
                <a:sym typeface="Consolas"/>
              </a:rPr>
              <a:t>(),</a:t>
            </a:r>
            <a:r>
              <a:rPr lang="en-US" sz="1700">
                <a:solidFill>
                  <a:schemeClr val="accent6"/>
                </a:solidFill>
                <a:latin typeface="Consolas"/>
                <a:ea typeface="Consolas"/>
                <a:cs typeface="Consolas"/>
                <a:sym typeface="Consolas"/>
              </a:rPr>
              <a:t>StringType</a:t>
            </a:r>
            <a:r>
              <a:rPr lang="en-US" sz="1700">
                <a:latin typeface="Consolas"/>
                <a:ea typeface="Consolas"/>
                <a:cs typeface="Consolas"/>
                <a:sym typeface="Consolas"/>
              </a:rPr>
              <a:t>()), True),</a:t>
            </a:r>
            <a:br>
              <a:rPr lang="en-US" sz="1700">
                <a:latin typeface="Consolas"/>
                <a:ea typeface="Consolas"/>
                <a:cs typeface="Consolas"/>
                <a:sym typeface="Consolas"/>
              </a:rPr>
            </a:br>
            <a:r>
              <a:rPr lang="en-US" sz="1700">
                <a:latin typeface="Consolas"/>
                <a:ea typeface="Consolas"/>
                <a:cs typeface="Consolas"/>
                <a:sym typeface="Consolas"/>
              </a:rPr>
              <a:t>  StructField("friends",</a:t>
            </a:r>
            <a:br>
              <a:rPr lang="en-US" sz="1700">
                <a:latin typeface="Consolas"/>
                <a:ea typeface="Consolas"/>
                <a:cs typeface="Consolas"/>
                <a:sym typeface="Consolas"/>
              </a:rPr>
            </a:br>
            <a:r>
              <a:rPr lang="en-US" sz="1700">
                <a:latin typeface="Consolas"/>
                <a:ea typeface="Consolas"/>
                <a:cs typeface="Consolas"/>
                <a:sym typeface="Consolas"/>
              </a:rPr>
              <a:t>    </a:t>
            </a:r>
            <a:r>
              <a:rPr lang="en-US" sz="1700">
                <a:solidFill>
                  <a:schemeClr val="accent6"/>
                </a:solidFill>
                <a:latin typeface="Consolas"/>
                <a:ea typeface="Consolas"/>
                <a:cs typeface="Consolas"/>
                <a:sym typeface="Consolas"/>
              </a:rPr>
              <a:t>ArrayType</a:t>
            </a:r>
            <a:r>
              <a:rPr lang="en-US" sz="1700">
                <a:latin typeface="Consolas"/>
                <a:ea typeface="Consolas"/>
                <a:cs typeface="Consolas"/>
                <a:sym typeface="Consolas"/>
              </a:rPr>
              <a:t>(</a:t>
            </a:r>
            <a:br>
              <a:rPr lang="en-US" sz="1700">
                <a:latin typeface="Consolas"/>
                <a:ea typeface="Consolas"/>
                <a:cs typeface="Consolas"/>
                <a:sym typeface="Consolas"/>
              </a:rPr>
            </a:br>
            <a:r>
              <a:rPr lang="en-US" sz="1700">
                <a:latin typeface="Consolas"/>
                <a:ea typeface="Consolas"/>
                <a:cs typeface="Consolas"/>
                <a:sym typeface="Consolas"/>
              </a:rPr>
              <a:t>     </a:t>
            </a:r>
            <a:r>
              <a:rPr lang="en-US" sz="1700">
                <a:solidFill>
                  <a:schemeClr val="accent6"/>
                </a:solidFill>
                <a:latin typeface="Consolas"/>
                <a:ea typeface="Consolas"/>
                <a:cs typeface="Consolas"/>
                <a:sym typeface="Consolas"/>
              </a:rPr>
              <a:t>MapType</a:t>
            </a:r>
            <a:r>
              <a:rPr lang="en-US" sz="1700">
                <a:latin typeface="Consolas"/>
                <a:ea typeface="Consolas"/>
                <a:cs typeface="Consolas"/>
                <a:sym typeface="Consolas"/>
              </a:rPr>
              <a:t>(</a:t>
            </a:r>
            <a:r>
              <a:rPr lang="en-US" sz="1700">
                <a:solidFill>
                  <a:schemeClr val="accent6"/>
                </a:solidFill>
                <a:latin typeface="Consolas"/>
                <a:ea typeface="Consolas"/>
                <a:cs typeface="Consolas"/>
                <a:sym typeface="Consolas"/>
              </a:rPr>
              <a:t>StringType</a:t>
            </a:r>
            <a:r>
              <a:rPr lang="en-US" sz="1700">
                <a:latin typeface="Consolas"/>
                <a:ea typeface="Consolas"/>
                <a:cs typeface="Consolas"/>
                <a:sym typeface="Consolas"/>
              </a:rPr>
              <a:t>(),</a:t>
            </a:r>
            <a:br>
              <a:rPr lang="en-US" sz="1700">
                <a:latin typeface="Consolas"/>
                <a:ea typeface="Consolas"/>
                <a:cs typeface="Consolas"/>
                <a:sym typeface="Consolas"/>
              </a:rPr>
            </a:br>
            <a:r>
              <a:rPr lang="en-US" sz="1700">
                <a:latin typeface="Consolas"/>
                <a:ea typeface="Consolas"/>
                <a:cs typeface="Consolas"/>
                <a:sym typeface="Consolas"/>
              </a:rPr>
              <a:t>       </a:t>
            </a:r>
            <a:r>
              <a:rPr lang="en-US" sz="1700">
                <a:solidFill>
                  <a:schemeClr val="accent6"/>
                </a:solidFill>
                <a:latin typeface="Consolas"/>
                <a:ea typeface="Consolas"/>
                <a:cs typeface="Consolas"/>
                <a:sym typeface="Consolas"/>
              </a:rPr>
              <a:t>ArrayType</a:t>
            </a:r>
            <a:r>
              <a:rPr lang="en-US" sz="1700">
                <a:latin typeface="Consolas"/>
                <a:ea typeface="Consolas"/>
                <a:cs typeface="Consolas"/>
                <a:sym typeface="Consolas"/>
              </a:rPr>
              <a:t>(</a:t>
            </a:r>
            <a:r>
              <a:rPr lang="en-US" sz="1700">
                <a:solidFill>
                  <a:schemeClr val="accent6"/>
                </a:solidFill>
                <a:latin typeface="Consolas"/>
                <a:ea typeface="Consolas"/>
                <a:cs typeface="Consolas"/>
                <a:sym typeface="Consolas"/>
              </a:rPr>
              <a:t>StringType</a:t>
            </a:r>
            <a:r>
              <a:rPr lang="en-US" sz="1700">
                <a:latin typeface="Consolas"/>
                <a:ea typeface="Consolas"/>
                <a:cs typeface="Consolas"/>
                <a:sym typeface="Consolas"/>
              </a:rPr>
              <a:t>(),true),true)))</a:t>
            </a:r>
            <a:endParaRPr sz="1700">
              <a:latin typeface="Consolas"/>
              <a:ea typeface="Consolas"/>
              <a:cs typeface="Consolas"/>
              <a:sym typeface="Consolas"/>
            </a:endParaRPr>
          </a:p>
          <a:p>
            <a:pPr indent="0" lvl="0" marL="0" rtl="0" algn="l">
              <a:spcBef>
                <a:spcPts val="1100"/>
              </a:spcBef>
              <a:spcAft>
                <a:spcPts val="0"/>
              </a:spcAft>
              <a:buNone/>
            </a:pPr>
            <a:r>
              <a:rPr lang="en-US" sz="1700">
                <a:latin typeface="Consolas"/>
                <a:ea typeface="Consolas"/>
                <a:cs typeface="Consolas"/>
                <a:sym typeface="Consolas"/>
              </a:rPr>
              <a:t>])</a:t>
            </a:r>
            <a:endParaRPr sz="1700">
              <a:latin typeface="Consolas"/>
              <a:ea typeface="Consolas"/>
              <a:cs typeface="Consolas"/>
              <a:sym typeface="Consolas"/>
            </a:endParaRPr>
          </a:p>
        </p:txBody>
      </p:sp>
      <p:sp>
        <p:nvSpPr>
          <p:cNvPr id="2616" name="Google Shape;2616;g279a4a6f3d1_0_1858"/>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Complex and Evolving schemas are hard!</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0" name="Shape 2620"/>
        <p:cNvGrpSpPr/>
        <p:nvPr/>
      </p:nvGrpSpPr>
      <p:grpSpPr>
        <a:xfrm>
          <a:off x="0" y="0"/>
          <a:ext cx="0" cy="0"/>
          <a:chOff x="0" y="0"/>
          <a:chExt cx="0" cy="0"/>
        </a:xfrm>
      </p:grpSpPr>
      <p:sp>
        <p:nvSpPr>
          <p:cNvPr id="2621" name="Google Shape;2621;g279a4a6f3d1_0_1865"/>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What is a VARIANT?</a:t>
            </a:r>
            <a:endParaRPr/>
          </a:p>
        </p:txBody>
      </p:sp>
      <p:sp>
        <p:nvSpPr>
          <p:cNvPr id="2622" name="Google Shape;2622;g279a4a6f3d1_0_1865"/>
          <p:cNvSpPr txBox="1"/>
          <p:nvPr>
            <p:ph idx="1" type="body"/>
          </p:nvPr>
        </p:nvSpPr>
        <p:spPr>
          <a:xfrm>
            <a:off x="762198" y="1988833"/>
            <a:ext cx="106647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Clr>
                <a:schemeClr val="dk1"/>
              </a:buClr>
              <a:buSzPts val="2400"/>
              <a:buChar char="•"/>
            </a:pPr>
            <a:r>
              <a:rPr lang="en-US"/>
              <a:t>New </a:t>
            </a:r>
            <a:r>
              <a:rPr b="1" lang="en-US"/>
              <a:t>Variant</a:t>
            </a:r>
            <a:r>
              <a:rPr lang="en-US"/>
              <a:t> data type in Spark engine</a:t>
            </a:r>
            <a:endParaRPr/>
          </a:p>
          <a:p>
            <a:pPr indent="-355600" lvl="1" marL="914400" rtl="0" algn="l">
              <a:spcBef>
                <a:spcPts val="0"/>
              </a:spcBef>
              <a:spcAft>
                <a:spcPts val="0"/>
              </a:spcAft>
              <a:buClr>
                <a:schemeClr val="dk1"/>
              </a:buClr>
              <a:buSzPts val="2000"/>
              <a:buChar char="•"/>
            </a:pPr>
            <a:r>
              <a:rPr lang="en-US"/>
              <a:t>Variant can represent semi-structured data, including arrays </a:t>
            </a:r>
            <a:r>
              <a:rPr lang="en-US">
                <a:extLst>
                  <a:ext uri="http://customooxmlschemas.google.com/">
                    <go:slidesCustomData xmlns:go="http://customooxmlschemas.google.com/" textRoundtripDataId="11"/>
                  </a:ext>
                </a:extLst>
              </a:rPr>
              <a:t>or </a:t>
            </a:r>
            <a:r>
              <a:rPr lang="en-US"/>
              <a:t>structs</a:t>
            </a:r>
            <a:endParaRPr/>
          </a:p>
          <a:p>
            <a:pPr indent="-355600" lvl="1" marL="914400" rtl="0" algn="l">
              <a:spcBef>
                <a:spcPts val="0"/>
              </a:spcBef>
              <a:spcAft>
                <a:spcPts val="0"/>
              </a:spcAft>
              <a:buClr>
                <a:schemeClr val="dk1"/>
              </a:buClr>
              <a:buSzPts val="2000"/>
              <a:buChar char="•"/>
            </a:pPr>
            <a:r>
              <a:rPr lang="en-US"/>
              <a:t>No fixed schema for Variant data</a:t>
            </a:r>
            <a:endParaRPr/>
          </a:p>
          <a:p>
            <a:pPr indent="-381000" lvl="0" marL="457200" rtl="0" algn="l">
              <a:spcBef>
                <a:spcPts val="0"/>
              </a:spcBef>
              <a:spcAft>
                <a:spcPts val="0"/>
              </a:spcAft>
              <a:buClr>
                <a:schemeClr val="dk1"/>
              </a:buClr>
              <a:buSzPts val="2400"/>
              <a:buChar char="•"/>
            </a:pPr>
            <a:r>
              <a:rPr lang="en-US"/>
              <a:t>New binary encoding format for Variant data</a:t>
            </a:r>
            <a:endParaRPr/>
          </a:p>
          <a:p>
            <a:pPr indent="-355600" lvl="1" marL="914400" rtl="0" algn="l">
              <a:spcBef>
                <a:spcPts val="0"/>
              </a:spcBef>
              <a:spcAft>
                <a:spcPts val="0"/>
              </a:spcAft>
              <a:buClr>
                <a:schemeClr val="dk1"/>
              </a:buClr>
              <a:buSzPts val="2000"/>
              <a:buChar char="•"/>
            </a:pPr>
            <a:r>
              <a:rPr lang="en-US"/>
              <a:t>Better memory/space efficiency than string type</a:t>
            </a:r>
            <a:endParaRPr/>
          </a:p>
          <a:p>
            <a:pPr indent="-355600" lvl="1" marL="914400" rtl="0" algn="l">
              <a:spcBef>
                <a:spcPts val="0"/>
              </a:spcBef>
              <a:spcAft>
                <a:spcPts val="0"/>
              </a:spcAft>
              <a:buClr>
                <a:schemeClr val="dk1"/>
              </a:buClr>
              <a:buSzPts val="2000"/>
              <a:buChar char="•"/>
            </a:pPr>
            <a:r>
              <a:rPr lang="en-US"/>
              <a:t>Faster processing performance than string type</a:t>
            </a:r>
            <a:endParaRPr/>
          </a:p>
          <a:p>
            <a:pPr indent="-381000" lvl="0" marL="457200" rtl="0" algn="l">
              <a:spcBef>
                <a:spcPts val="0"/>
              </a:spcBef>
              <a:spcAft>
                <a:spcPts val="0"/>
              </a:spcAft>
              <a:buClr>
                <a:schemeClr val="dk1"/>
              </a:buClr>
              <a:buSzPts val="2400"/>
              <a:buChar char="•"/>
            </a:pPr>
            <a:r>
              <a:rPr lang="en-US"/>
              <a:t>Extend familiar language constructs</a:t>
            </a:r>
            <a:r>
              <a:rPr lang="en-US">
                <a:extLst>
                  <a:ext uri="http://customooxmlschemas.google.com/">
                    <go:slidesCustomData xmlns:go="http://customooxmlschemas.google.com/" textRoundtripDataId="12"/>
                  </a:ext>
                </a:extLst>
              </a:rPr>
              <a:t> to query Variant data</a:t>
            </a:r>
            <a:endParaRPr/>
          </a:p>
          <a:p>
            <a:pPr indent="-355600" lvl="1" marL="914400" rtl="0" algn="l">
              <a:spcBef>
                <a:spcPts val="0"/>
              </a:spcBef>
              <a:spcAft>
                <a:spcPts val="0"/>
              </a:spcAft>
              <a:buClr>
                <a:schemeClr val="dk1"/>
              </a:buClr>
              <a:buSzPts val="2000"/>
              <a:buChar char="•"/>
            </a:pPr>
            <a:r>
              <a:rPr lang="en-US"/>
              <a:t>Reuse many existing convenient expressions and syntax</a:t>
            </a:r>
            <a:endParaRPr/>
          </a:p>
          <a:p>
            <a:pPr indent="-381000" lvl="0" marL="457200" rtl="0" algn="l">
              <a:spcBef>
                <a:spcPts val="0"/>
              </a:spcBef>
              <a:spcAft>
                <a:spcPts val="0"/>
              </a:spcAft>
              <a:buClr>
                <a:schemeClr val="dk1"/>
              </a:buClr>
              <a:buSzPts val="2400"/>
              <a:buChar char="•"/>
            </a:pPr>
            <a:r>
              <a:rPr lang="en-US"/>
              <a:t>Benchmarks show 4-20x performance improvement</a:t>
            </a:r>
            <a:endParaRPr/>
          </a:p>
        </p:txBody>
      </p:sp>
      <p:sp>
        <p:nvSpPr>
          <p:cNvPr id="2623" name="Google Shape;2623;g279a4a6f3d1_0_1865"/>
          <p:cNvSpPr txBox="1"/>
          <p:nvPr>
            <p:ph idx="2" type="body"/>
          </p:nvPr>
        </p:nvSpPr>
        <p:spPr>
          <a:xfrm>
            <a:off x="748858" y="1174703"/>
            <a:ext cx="106647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27" name="Shape 2627"/>
        <p:cNvGrpSpPr/>
        <p:nvPr/>
      </p:nvGrpSpPr>
      <p:grpSpPr>
        <a:xfrm>
          <a:off x="0" y="0"/>
          <a:ext cx="0" cy="0"/>
          <a:chOff x="0" y="0"/>
          <a:chExt cx="0" cy="0"/>
        </a:xfrm>
      </p:grpSpPr>
      <p:sp>
        <p:nvSpPr>
          <p:cNvPr id="2628" name="Google Shape;2628;g279a4a6f3d1_0_1871"/>
          <p:cNvSpPr txBox="1"/>
          <p:nvPr>
            <p:ph type="title"/>
          </p:nvPr>
        </p:nvSpPr>
        <p:spPr>
          <a:xfrm>
            <a:off x="749628"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Usage examples</a:t>
            </a:r>
            <a:endParaRPr/>
          </a:p>
        </p:txBody>
      </p:sp>
      <p:sp>
        <p:nvSpPr>
          <p:cNvPr id="2629" name="Google Shape;2629;g279a4a6f3d1_0_1871"/>
          <p:cNvSpPr txBox="1"/>
          <p:nvPr>
            <p:ph idx="1" type="body"/>
          </p:nvPr>
        </p:nvSpPr>
        <p:spPr>
          <a:xfrm>
            <a:off x="762198" y="1988833"/>
            <a:ext cx="10664700" cy="4149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200">
                <a:solidFill>
                  <a:schemeClr val="accent1"/>
                </a:solidFill>
                <a:latin typeface="Consolas"/>
                <a:ea typeface="Consolas"/>
                <a:cs typeface="Consolas"/>
                <a:sym typeface="Consolas"/>
              </a:rPr>
              <a:t>-- Create a Variant column</a:t>
            </a:r>
            <a:endParaRPr sz="2200">
              <a:solidFill>
                <a:schemeClr val="accent1"/>
              </a:solidFill>
              <a:latin typeface="Consolas"/>
              <a:ea typeface="Consolas"/>
              <a:cs typeface="Consolas"/>
              <a:sym typeface="Consolas"/>
            </a:endParaRPr>
          </a:p>
          <a:p>
            <a:pPr indent="0" lvl="0" marL="609600" rtl="0" algn="l">
              <a:lnSpc>
                <a:spcPct val="100000"/>
              </a:lnSpc>
              <a:spcBef>
                <a:spcPts val="0"/>
              </a:spcBef>
              <a:spcAft>
                <a:spcPts val="0"/>
              </a:spcAft>
              <a:buNone/>
            </a:pPr>
            <a:r>
              <a:rPr lang="en-US" sz="2200">
                <a:solidFill>
                  <a:schemeClr val="accent2"/>
                </a:solidFill>
                <a:latin typeface="Consolas"/>
                <a:ea typeface="Consolas"/>
                <a:cs typeface="Consolas"/>
                <a:sym typeface="Consolas"/>
              </a:rPr>
              <a:t>CREATE TABLE T (variant_col Variant)</a:t>
            </a:r>
            <a:endParaRPr sz="2200">
              <a:solidFill>
                <a:schemeClr val="accent2"/>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200">
              <a:solidFill>
                <a:schemeClr val="accent1"/>
              </a:solidFill>
              <a:latin typeface="Consolas"/>
              <a:ea typeface="Consolas"/>
              <a:cs typeface="Consolas"/>
              <a:sym typeface="Consolas"/>
            </a:endParaRPr>
          </a:p>
          <a:p>
            <a:pPr indent="0" lvl="0" marL="0" rtl="0" algn="l">
              <a:lnSpc>
                <a:spcPct val="100000"/>
              </a:lnSpc>
              <a:spcBef>
                <a:spcPts val="0"/>
              </a:spcBef>
              <a:spcAft>
                <a:spcPts val="0"/>
              </a:spcAft>
              <a:buNone/>
            </a:pPr>
            <a:r>
              <a:rPr lang="en-US" sz="2200">
                <a:solidFill>
                  <a:schemeClr val="accent1"/>
                </a:solidFill>
                <a:latin typeface="Consolas"/>
                <a:ea typeface="Consolas"/>
                <a:cs typeface="Consolas"/>
                <a:sym typeface="Consolas"/>
              </a:rPr>
              <a:t>-- Use PARSE_JSON() to parse JSON string to Variant</a:t>
            </a:r>
            <a:endParaRPr sz="2200">
              <a:solidFill>
                <a:schemeClr val="accent1"/>
              </a:solidFill>
              <a:latin typeface="Consolas"/>
              <a:ea typeface="Consolas"/>
              <a:cs typeface="Consolas"/>
              <a:sym typeface="Consolas"/>
            </a:endParaRPr>
          </a:p>
          <a:p>
            <a:pPr indent="0" lvl="0" marL="609600" rtl="0" algn="l">
              <a:lnSpc>
                <a:spcPct val="100000"/>
              </a:lnSpc>
              <a:spcBef>
                <a:spcPts val="0"/>
              </a:spcBef>
              <a:spcAft>
                <a:spcPts val="0"/>
              </a:spcAft>
              <a:buNone/>
            </a:pPr>
            <a:r>
              <a:rPr lang="en-US" sz="2200">
                <a:solidFill>
                  <a:schemeClr val="accent2"/>
                </a:solidFill>
                <a:latin typeface="Consolas"/>
                <a:ea typeface="Consolas"/>
                <a:cs typeface="Consolas"/>
                <a:sym typeface="Consolas"/>
              </a:rPr>
              <a:t>INSERT INTO T (variant_col)</a:t>
            </a:r>
            <a:endParaRPr sz="2200">
              <a:solidFill>
                <a:schemeClr val="accent2"/>
              </a:solidFill>
              <a:latin typeface="Consolas"/>
              <a:ea typeface="Consolas"/>
              <a:cs typeface="Consolas"/>
              <a:sym typeface="Consolas"/>
            </a:endParaRPr>
          </a:p>
          <a:p>
            <a:pPr indent="304800" lvl="0" marL="609600" rtl="0" algn="l">
              <a:lnSpc>
                <a:spcPct val="100000"/>
              </a:lnSpc>
              <a:spcBef>
                <a:spcPts val="0"/>
              </a:spcBef>
              <a:spcAft>
                <a:spcPts val="0"/>
              </a:spcAft>
              <a:buNone/>
            </a:pPr>
            <a:r>
              <a:rPr lang="en-US" sz="2200">
                <a:solidFill>
                  <a:schemeClr val="accent2"/>
                </a:solidFill>
                <a:latin typeface="Consolas"/>
                <a:ea typeface="Consolas"/>
                <a:cs typeface="Consolas"/>
                <a:sym typeface="Consolas"/>
              </a:rPr>
              <a:t>SELECT PARSE_JSON(json_str_col) FROM other_table</a:t>
            </a:r>
            <a:endParaRPr sz="2200">
              <a:solidFill>
                <a:schemeClr val="accent2"/>
              </a:solidFill>
              <a:latin typeface="Consolas"/>
              <a:ea typeface="Consolas"/>
              <a:cs typeface="Consolas"/>
              <a:sym typeface="Consolas"/>
            </a:endParaRPr>
          </a:p>
          <a:p>
            <a:pPr indent="0" lvl="0" marL="609600" rtl="0" algn="l">
              <a:lnSpc>
                <a:spcPct val="100000"/>
              </a:lnSpc>
              <a:spcBef>
                <a:spcPts val="0"/>
              </a:spcBef>
              <a:spcAft>
                <a:spcPts val="0"/>
              </a:spcAft>
              <a:buNone/>
            </a:pPr>
            <a:r>
              <a:t/>
            </a:r>
            <a:endParaRPr sz="2200">
              <a:solidFill>
                <a:schemeClr val="accent1"/>
              </a:solidFill>
              <a:latin typeface="Consolas"/>
              <a:ea typeface="Consolas"/>
              <a:cs typeface="Consolas"/>
              <a:sym typeface="Consolas"/>
            </a:endParaRPr>
          </a:p>
          <a:p>
            <a:pPr indent="0" lvl="0" marL="0" rtl="0" algn="l">
              <a:lnSpc>
                <a:spcPct val="100000"/>
              </a:lnSpc>
              <a:spcBef>
                <a:spcPts val="0"/>
              </a:spcBef>
              <a:spcAft>
                <a:spcPts val="0"/>
              </a:spcAft>
              <a:buNone/>
            </a:pPr>
            <a:r>
              <a:rPr lang="en-US" sz="2200">
                <a:solidFill>
                  <a:schemeClr val="accent1"/>
                </a:solidFill>
                <a:latin typeface="Consolas"/>
                <a:ea typeface="Consolas"/>
                <a:cs typeface="Consolas"/>
                <a:sym typeface="Consolas"/>
              </a:rPr>
              <a:t>-- Path navigation</a:t>
            </a:r>
            <a:endParaRPr sz="2200">
              <a:solidFill>
                <a:schemeClr val="accent1"/>
              </a:solidFill>
              <a:latin typeface="Consolas"/>
              <a:ea typeface="Consolas"/>
              <a:cs typeface="Consolas"/>
              <a:sym typeface="Consolas"/>
            </a:endParaRPr>
          </a:p>
          <a:p>
            <a:pPr indent="0" lvl="0" marL="609600" rtl="0" algn="l">
              <a:lnSpc>
                <a:spcPct val="100000"/>
              </a:lnSpc>
              <a:spcBef>
                <a:spcPts val="0"/>
              </a:spcBef>
              <a:spcAft>
                <a:spcPts val="0"/>
              </a:spcAft>
              <a:buNone/>
            </a:pPr>
            <a:r>
              <a:rPr lang="en-US" sz="2200">
                <a:solidFill>
                  <a:schemeClr val="accent2"/>
                </a:solidFill>
                <a:latin typeface="Consolas"/>
                <a:ea typeface="Consolas"/>
                <a:cs typeface="Consolas"/>
                <a:sym typeface="Consolas"/>
              </a:rPr>
              <a:t>SELECT variant_col:a.b.c::int, variant_col:arr[1].field::double FROM T</a:t>
            </a:r>
            <a:endParaRPr sz="2200">
              <a:solidFill>
                <a:schemeClr val="accent2"/>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200">
              <a:solidFill>
                <a:schemeClr val="accent1"/>
              </a:solidFill>
              <a:latin typeface="Consolas"/>
              <a:ea typeface="Consolas"/>
              <a:cs typeface="Consolas"/>
              <a:sym typeface="Consolas"/>
            </a:endParaRPr>
          </a:p>
          <a:p>
            <a:pPr indent="0" lvl="0" marL="0" rtl="0" algn="l">
              <a:lnSpc>
                <a:spcPct val="100000"/>
              </a:lnSpc>
              <a:spcBef>
                <a:spcPts val="0"/>
              </a:spcBef>
              <a:spcAft>
                <a:spcPts val="0"/>
              </a:spcAft>
              <a:buNone/>
            </a:pPr>
            <a:r>
              <a:rPr lang="en-US" sz="2200">
                <a:solidFill>
                  <a:schemeClr val="accent1"/>
                </a:solidFill>
                <a:latin typeface="Consolas"/>
                <a:ea typeface="Consolas"/>
                <a:cs typeface="Consolas"/>
                <a:sym typeface="Consolas"/>
              </a:rPr>
              <a:t>-- Flatten objects</a:t>
            </a:r>
            <a:endParaRPr sz="2200">
              <a:solidFill>
                <a:schemeClr val="accent1"/>
              </a:solidFill>
              <a:latin typeface="Consolas"/>
              <a:ea typeface="Consolas"/>
              <a:cs typeface="Consolas"/>
              <a:sym typeface="Consolas"/>
            </a:endParaRPr>
          </a:p>
          <a:p>
            <a:pPr indent="0" lvl="0" marL="609600" rtl="0" algn="l">
              <a:lnSpc>
                <a:spcPct val="100000"/>
              </a:lnSpc>
              <a:spcBef>
                <a:spcPts val="0"/>
              </a:spcBef>
              <a:spcAft>
                <a:spcPts val="0"/>
              </a:spcAft>
              <a:buNone/>
            </a:pPr>
            <a:r>
              <a:rPr lang="en-US" sz="2200">
                <a:solidFill>
                  <a:schemeClr val="accent2"/>
                </a:solidFill>
                <a:latin typeface="Consolas"/>
                <a:ea typeface="Consolas"/>
                <a:cs typeface="Consolas"/>
                <a:sym typeface="Consolas"/>
              </a:rPr>
              <a:t>SELECT key, value FROM T, LATERAL explode(T.variant_col:obj)</a:t>
            </a:r>
            <a:endParaRPr/>
          </a:p>
        </p:txBody>
      </p:sp>
      <p:sp>
        <p:nvSpPr>
          <p:cNvPr id="2630" name="Google Shape;2630;g279a4a6f3d1_0_1871"/>
          <p:cNvSpPr txBox="1"/>
          <p:nvPr>
            <p:ph idx="2" type="body"/>
          </p:nvPr>
        </p:nvSpPr>
        <p:spPr>
          <a:xfrm>
            <a:off x="748858" y="1174703"/>
            <a:ext cx="10664700" cy="585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4" name="Shape 2634"/>
        <p:cNvGrpSpPr/>
        <p:nvPr/>
      </p:nvGrpSpPr>
      <p:grpSpPr>
        <a:xfrm>
          <a:off x="0" y="0"/>
          <a:ext cx="0" cy="0"/>
          <a:chOff x="0" y="0"/>
          <a:chExt cx="0" cy="0"/>
        </a:xfrm>
      </p:grpSpPr>
      <p:sp>
        <p:nvSpPr>
          <p:cNvPr id="2635" name="Google Shape;2635;g279a4a6f3d1_0_1877"/>
          <p:cNvSpPr txBox="1"/>
          <p:nvPr>
            <p:ph type="title"/>
          </p:nvPr>
        </p:nvSpPr>
        <p:spPr>
          <a:xfrm>
            <a:off x="998993" y="714129"/>
            <a:ext cx="14212500" cy="7779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000"/>
              <a:buFont typeface="DM Sans Medium"/>
              <a:buNone/>
            </a:pPr>
            <a:r>
              <a:rPr lang="en-US"/>
              <a:t>Predictive Optimization</a:t>
            </a:r>
            <a:endParaRPr/>
          </a:p>
        </p:txBody>
      </p:sp>
      <p:sp>
        <p:nvSpPr>
          <p:cNvPr id="2636" name="Google Shape;2636;g279a4a6f3d1_0_1877"/>
          <p:cNvSpPr txBox="1"/>
          <p:nvPr/>
        </p:nvSpPr>
        <p:spPr>
          <a:xfrm>
            <a:off x="609767" y="1813800"/>
            <a:ext cx="8198400" cy="2031300"/>
          </a:xfrm>
          <a:prstGeom prst="rect">
            <a:avLst/>
          </a:prstGeom>
          <a:noFill/>
          <a:ln>
            <a:noFill/>
          </a:ln>
        </p:spPr>
        <p:txBody>
          <a:bodyPr anchorCtr="0" anchor="t" bIns="121875" lIns="121875" spcFirstLastPara="1" rIns="121875" wrap="square" tIns="121875">
            <a:spAutoFit/>
          </a:bodyPr>
          <a:lstStyle/>
          <a:p>
            <a:pPr indent="0" lvl="0" marL="0" rtl="0" algn="l">
              <a:lnSpc>
                <a:spcPct val="115000"/>
              </a:lnSpc>
              <a:spcBef>
                <a:spcPts val="1100"/>
              </a:spcBef>
              <a:spcAft>
                <a:spcPts val="0"/>
              </a:spcAft>
              <a:buNone/>
            </a:pPr>
            <a:r>
              <a:rPr b="1" lang="en-US" sz="2400">
                <a:solidFill>
                  <a:schemeClr val="dk1"/>
                </a:solidFill>
                <a:latin typeface="DM Sans"/>
                <a:ea typeface="DM Sans"/>
                <a:cs typeface="DM Sans"/>
                <a:sym typeface="DM Sans"/>
              </a:rPr>
              <a:t>Goal</a:t>
            </a:r>
            <a:br>
              <a:rPr b="1" lang="en-US" sz="2400">
                <a:solidFill>
                  <a:schemeClr val="dk1"/>
                </a:solidFill>
                <a:latin typeface="DM Sans"/>
                <a:ea typeface="DM Sans"/>
                <a:cs typeface="DM Sans"/>
                <a:sym typeface="DM Sans"/>
              </a:rPr>
            </a:br>
            <a:r>
              <a:rPr lang="en-US" sz="2400">
                <a:solidFill>
                  <a:schemeClr val="dk1"/>
                </a:solidFill>
                <a:latin typeface="DM Sans"/>
                <a:ea typeface="DM Sans"/>
                <a:cs typeface="DM Sans"/>
                <a:sym typeface="DM Sans"/>
              </a:rPr>
              <a:t>AI model</a:t>
            </a:r>
            <a:r>
              <a:rPr b="1" lang="en-US" sz="2400">
                <a:solidFill>
                  <a:schemeClr val="dk1"/>
                </a:solidFill>
                <a:latin typeface="DM Sans"/>
                <a:ea typeface="DM Sans"/>
                <a:cs typeface="DM Sans"/>
                <a:sym typeface="DM Sans"/>
              </a:rPr>
              <a:t> </a:t>
            </a:r>
            <a:r>
              <a:rPr lang="en-US" sz="2400">
                <a:solidFill>
                  <a:schemeClr val="dk1"/>
                </a:solidFill>
                <a:latin typeface="DM Sans"/>
                <a:ea typeface="DM Sans"/>
                <a:cs typeface="DM Sans"/>
                <a:sym typeface="DM Sans"/>
              </a:rPr>
              <a:t>determines which tables to do which maintenance operations, at what time</a:t>
            </a:r>
            <a:endParaRPr sz="2400">
              <a:solidFill>
                <a:schemeClr val="dk1"/>
              </a:solidFill>
              <a:latin typeface="DM Sans"/>
              <a:ea typeface="DM Sans"/>
              <a:cs typeface="DM Sans"/>
              <a:sym typeface="DM Sans"/>
            </a:endParaRPr>
          </a:p>
          <a:p>
            <a:pPr indent="0" lvl="0" marL="0" rtl="0" algn="l">
              <a:lnSpc>
                <a:spcPct val="115000"/>
              </a:lnSpc>
              <a:spcBef>
                <a:spcPts val="1100"/>
              </a:spcBef>
              <a:spcAft>
                <a:spcPts val="0"/>
              </a:spcAft>
              <a:buNone/>
            </a:pPr>
            <a:r>
              <a:t/>
            </a:r>
            <a:endParaRPr b="1" sz="2400">
              <a:solidFill>
                <a:schemeClr val="dk1"/>
              </a:solidFill>
              <a:latin typeface="DM Sans"/>
              <a:ea typeface="DM Sans"/>
              <a:cs typeface="DM Sans"/>
              <a:sym typeface="DM Sans"/>
            </a:endParaRPr>
          </a:p>
        </p:txBody>
      </p:sp>
      <p:sp>
        <p:nvSpPr>
          <p:cNvPr id="2637" name="Google Shape;2637;g279a4a6f3d1_0_1877"/>
          <p:cNvSpPr/>
          <p:nvPr/>
        </p:nvSpPr>
        <p:spPr>
          <a:xfrm rot="-5400000">
            <a:off x="1271667" y="3052967"/>
            <a:ext cx="2455267" cy="3522533"/>
          </a:xfrm>
          <a:prstGeom prst="flowChartOffpageConnector">
            <a:avLst/>
          </a:prstGeom>
          <a:solidFill>
            <a:srgbClr val="C9DAF8"/>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38" name="Google Shape;2638;g279a4a6f3d1_0_1877"/>
          <p:cNvSpPr txBox="1"/>
          <p:nvPr/>
        </p:nvSpPr>
        <p:spPr>
          <a:xfrm>
            <a:off x="847100" y="3896100"/>
            <a:ext cx="3431700" cy="1786500"/>
          </a:xfrm>
          <a:prstGeom prst="rect">
            <a:avLst/>
          </a:prstGeom>
          <a:noFill/>
          <a:ln>
            <a:noFill/>
          </a:ln>
        </p:spPr>
        <p:txBody>
          <a:bodyPr anchorCtr="0" anchor="t" bIns="121875" lIns="228550" spcFirstLastPara="1" rIns="121875" wrap="square" tIns="12187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Inputs</a:t>
            </a:r>
            <a:endParaRPr b="1" sz="2100">
              <a:solidFill>
                <a:schemeClr val="dk1"/>
              </a:solidFill>
              <a:latin typeface="DM Sans"/>
              <a:ea typeface="DM Sans"/>
              <a:cs typeface="DM Sans"/>
              <a:sym typeface="DM Sans"/>
            </a:endParaRPr>
          </a:p>
          <a:p>
            <a:pPr indent="-323850" lvl="0" marL="304800" rtl="0" algn="l">
              <a:lnSpc>
                <a:spcPct val="115000"/>
              </a:lnSpc>
              <a:spcBef>
                <a:spcPts val="1100"/>
              </a:spcBef>
              <a:spcAft>
                <a:spcPts val="0"/>
              </a:spcAft>
              <a:buClr>
                <a:schemeClr val="dk1"/>
              </a:buClr>
              <a:buSzPts val="1500"/>
              <a:buFont typeface="DM Sans"/>
              <a:buChar char="●"/>
            </a:pPr>
            <a:r>
              <a:rPr lang="en-US" sz="1500">
                <a:solidFill>
                  <a:schemeClr val="dk1"/>
                </a:solidFill>
                <a:latin typeface="DM Sans"/>
                <a:ea typeface="DM Sans"/>
                <a:cs typeface="DM Sans"/>
                <a:sym typeface="DM Sans"/>
              </a:rPr>
              <a:t>Table usage patterns</a:t>
            </a:r>
            <a:endParaRPr sz="1500">
              <a:solidFill>
                <a:schemeClr val="dk1"/>
              </a:solidFill>
              <a:latin typeface="DM Sans"/>
              <a:ea typeface="DM Sans"/>
              <a:cs typeface="DM Sans"/>
              <a:sym typeface="DM Sans"/>
            </a:endParaRPr>
          </a:p>
          <a:p>
            <a:pPr indent="-323850" lvl="0" marL="304800" rtl="0" algn="l">
              <a:lnSpc>
                <a:spcPct val="115000"/>
              </a:lnSpc>
              <a:spcBef>
                <a:spcPts val="0"/>
              </a:spcBef>
              <a:spcAft>
                <a:spcPts val="0"/>
              </a:spcAft>
              <a:buClr>
                <a:schemeClr val="dk1"/>
              </a:buClr>
              <a:buSzPts val="1500"/>
              <a:buFont typeface="DM Sans"/>
              <a:buChar char="●"/>
            </a:pPr>
            <a:r>
              <a:rPr lang="en-US" sz="1500">
                <a:solidFill>
                  <a:schemeClr val="dk1"/>
                </a:solidFill>
                <a:latin typeface="DM Sans"/>
                <a:ea typeface="DM Sans"/>
                <a:cs typeface="DM Sans"/>
                <a:sym typeface="DM Sans"/>
              </a:rPr>
              <a:t>Table performance</a:t>
            </a:r>
            <a:endParaRPr sz="1500">
              <a:solidFill>
                <a:schemeClr val="dk1"/>
              </a:solidFill>
              <a:latin typeface="DM Sans"/>
              <a:ea typeface="DM Sans"/>
              <a:cs typeface="DM Sans"/>
              <a:sym typeface="DM Sans"/>
            </a:endParaRPr>
          </a:p>
          <a:p>
            <a:pPr indent="-323850" lvl="0" marL="304800" rtl="0" algn="l">
              <a:lnSpc>
                <a:spcPct val="115000"/>
              </a:lnSpc>
              <a:spcBef>
                <a:spcPts val="0"/>
              </a:spcBef>
              <a:spcAft>
                <a:spcPts val="0"/>
              </a:spcAft>
              <a:buClr>
                <a:schemeClr val="dk1"/>
              </a:buClr>
              <a:buSzPts val="1500"/>
              <a:buFont typeface="DM Sans"/>
              <a:buChar char="●"/>
            </a:pPr>
            <a:r>
              <a:rPr lang="en-US" sz="1500">
                <a:solidFill>
                  <a:schemeClr val="dk1"/>
                </a:solidFill>
                <a:latin typeface="DM Sans"/>
                <a:ea typeface="DM Sans"/>
                <a:cs typeface="DM Sans"/>
                <a:sym typeface="DM Sans"/>
              </a:rPr>
              <a:t>Table file sizes and partitions</a:t>
            </a:r>
            <a:endParaRPr sz="1500">
              <a:solidFill>
                <a:schemeClr val="dk1"/>
              </a:solidFill>
              <a:latin typeface="DM Sans"/>
              <a:ea typeface="DM Sans"/>
              <a:cs typeface="DM Sans"/>
              <a:sym typeface="DM Sans"/>
            </a:endParaRPr>
          </a:p>
          <a:p>
            <a:pPr indent="-323850" lvl="0" marL="304800" rtl="0" algn="l">
              <a:lnSpc>
                <a:spcPct val="115000"/>
              </a:lnSpc>
              <a:spcBef>
                <a:spcPts val="0"/>
              </a:spcBef>
              <a:spcAft>
                <a:spcPts val="0"/>
              </a:spcAft>
              <a:buClr>
                <a:schemeClr val="dk1"/>
              </a:buClr>
              <a:buSzPts val="1500"/>
              <a:buFont typeface="DM Sans"/>
              <a:buChar char="●"/>
            </a:pPr>
            <a:r>
              <a:rPr lang="en-US" sz="1500">
                <a:solidFill>
                  <a:schemeClr val="dk1"/>
                </a:solidFill>
                <a:latin typeface="DM Sans"/>
                <a:ea typeface="DM Sans"/>
                <a:cs typeface="DM Sans"/>
                <a:sym typeface="DM Sans"/>
              </a:rPr>
              <a:t>Table history</a:t>
            </a:r>
            <a:endParaRPr sz="1500">
              <a:solidFill>
                <a:schemeClr val="dk1"/>
              </a:solidFill>
              <a:latin typeface="DM Sans"/>
              <a:ea typeface="DM Sans"/>
              <a:cs typeface="DM Sans"/>
              <a:sym typeface="DM Sans"/>
            </a:endParaRPr>
          </a:p>
        </p:txBody>
      </p:sp>
      <p:sp>
        <p:nvSpPr>
          <p:cNvPr id="2639" name="Google Shape;2639;g279a4a6f3d1_0_1877"/>
          <p:cNvSpPr/>
          <p:nvPr/>
        </p:nvSpPr>
        <p:spPr>
          <a:xfrm rot="-5400000">
            <a:off x="4887855" y="3113133"/>
            <a:ext cx="2455267" cy="3402200"/>
          </a:xfrm>
          <a:prstGeom prst="flowChartOffpageConnector">
            <a:avLst/>
          </a:prstGeom>
          <a:solidFill>
            <a:srgbClr val="D9EAD3"/>
          </a:solidFill>
          <a:ln cap="flat" cmpd="sng" w="9525">
            <a:solidFill>
              <a:srgbClr val="D9EAD3"/>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640" name="Google Shape;2640;g279a4a6f3d1_0_1877"/>
          <p:cNvSpPr txBox="1"/>
          <p:nvPr/>
        </p:nvSpPr>
        <p:spPr>
          <a:xfrm>
            <a:off x="4523455" y="3896100"/>
            <a:ext cx="2613600" cy="1786500"/>
          </a:xfrm>
          <a:prstGeom prst="rect">
            <a:avLst/>
          </a:prstGeom>
          <a:noFill/>
          <a:ln>
            <a:noFill/>
          </a:ln>
        </p:spPr>
        <p:txBody>
          <a:bodyPr anchorCtr="0" anchor="t" bIns="121875" lIns="228550" spcFirstLastPara="1" rIns="121875" wrap="square" tIns="12187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ROI calculation</a:t>
            </a:r>
            <a:endParaRPr b="1" sz="2100">
              <a:solidFill>
                <a:schemeClr val="dk1"/>
              </a:solidFill>
              <a:latin typeface="DM Sans"/>
              <a:ea typeface="DM Sans"/>
              <a:cs typeface="DM Sans"/>
              <a:sym typeface="DM Sans"/>
            </a:endParaRPr>
          </a:p>
          <a:p>
            <a:pPr indent="0" lvl="0" marL="0" rtl="0" algn="l">
              <a:lnSpc>
                <a:spcPct val="115000"/>
              </a:lnSpc>
              <a:spcBef>
                <a:spcPts val="1100"/>
              </a:spcBef>
              <a:spcAft>
                <a:spcPts val="0"/>
              </a:spcAft>
              <a:buNone/>
            </a:pPr>
            <a:r>
              <a:rPr lang="en-US" sz="1500">
                <a:solidFill>
                  <a:schemeClr val="dk1"/>
                </a:solidFill>
                <a:latin typeface="DM Sans"/>
                <a:ea typeface="DM Sans"/>
                <a:cs typeface="DM Sans"/>
                <a:sym typeface="DM Sans"/>
              </a:rPr>
              <a:t>For each table and optimization, what is the expected benefit vs. the expected cost</a:t>
            </a:r>
            <a:endParaRPr sz="1500">
              <a:solidFill>
                <a:schemeClr val="dk1"/>
              </a:solidFill>
              <a:latin typeface="DM Sans"/>
              <a:ea typeface="DM Sans"/>
              <a:cs typeface="DM Sans"/>
              <a:sym typeface="DM Sans"/>
            </a:endParaRPr>
          </a:p>
        </p:txBody>
      </p:sp>
      <p:sp>
        <p:nvSpPr>
          <p:cNvPr id="2641" name="Google Shape;2641;g279a4a6f3d1_0_1877"/>
          <p:cNvSpPr/>
          <p:nvPr/>
        </p:nvSpPr>
        <p:spPr>
          <a:xfrm rot="-5400000">
            <a:off x="8521822" y="3113133"/>
            <a:ext cx="2455267" cy="3402200"/>
          </a:xfrm>
          <a:prstGeom prst="flowChartOffpageConnector">
            <a:avLst/>
          </a:prstGeom>
          <a:solidFill>
            <a:srgbClr val="FFF2CC"/>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642" name="Google Shape;2642;g279a4a6f3d1_0_1877"/>
          <p:cNvSpPr txBox="1"/>
          <p:nvPr/>
        </p:nvSpPr>
        <p:spPr>
          <a:xfrm>
            <a:off x="8265122" y="3931633"/>
            <a:ext cx="2613600" cy="1786500"/>
          </a:xfrm>
          <a:prstGeom prst="rect">
            <a:avLst/>
          </a:prstGeom>
          <a:noFill/>
          <a:ln>
            <a:noFill/>
          </a:ln>
        </p:spPr>
        <p:txBody>
          <a:bodyPr anchorCtr="0" anchor="t" bIns="121875" lIns="228550" spcFirstLastPara="1" rIns="121875" wrap="square" tIns="12187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Output</a:t>
            </a:r>
            <a:endParaRPr b="1" sz="2100">
              <a:solidFill>
                <a:schemeClr val="dk1"/>
              </a:solidFill>
              <a:latin typeface="DM Sans"/>
              <a:ea typeface="DM Sans"/>
              <a:cs typeface="DM Sans"/>
              <a:sym typeface="DM Sans"/>
            </a:endParaRPr>
          </a:p>
          <a:p>
            <a:pPr indent="0" lvl="0" marL="0" rtl="0" algn="l">
              <a:lnSpc>
                <a:spcPct val="115000"/>
              </a:lnSpc>
              <a:spcBef>
                <a:spcPts val="1100"/>
              </a:spcBef>
              <a:spcAft>
                <a:spcPts val="0"/>
              </a:spcAft>
              <a:buNone/>
            </a:pPr>
            <a:r>
              <a:rPr lang="en-US" sz="1500">
                <a:solidFill>
                  <a:schemeClr val="dk1"/>
                </a:solidFill>
                <a:latin typeface="DM Sans"/>
                <a:ea typeface="DM Sans"/>
                <a:cs typeface="DM Sans"/>
                <a:sym typeface="DM Sans"/>
              </a:rPr>
              <a:t>Optimal schedule of table optimizations - prioritizing highest ROI tables</a:t>
            </a:r>
            <a:endParaRPr sz="1500">
              <a:solidFill>
                <a:schemeClr val="dk1"/>
              </a:solidFill>
              <a:latin typeface="DM Sans"/>
              <a:ea typeface="DM Sans"/>
              <a:cs typeface="DM Sans"/>
              <a:sym typeface="DM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46" name="Shape 2646"/>
        <p:cNvGrpSpPr/>
        <p:nvPr/>
      </p:nvGrpSpPr>
      <p:grpSpPr>
        <a:xfrm>
          <a:off x="0" y="0"/>
          <a:ext cx="0" cy="0"/>
          <a:chOff x="0" y="0"/>
          <a:chExt cx="0" cy="0"/>
        </a:xfrm>
      </p:grpSpPr>
      <p:sp>
        <p:nvSpPr>
          <p:cNvPr id="2647" name="Google Shape;2647;g279a4a6f3d1_0_1888"/>
          <p:cNvSpPr txBox="1"/>
          <p:nvPr>
            <p:ph type="title"/>
          </p:nvPr>
        </p:nvSpPr>
        <p:spPr>
          <a:xfrm>
            <a:off x="998993" y="714129"/>
            <a:ext cx="14212500" cy="7779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000"/>
              <a:buFont typeface="DM Sans Medium"/>
              <a:buNone/>
            </a:pPr>
            <a:r>
              <a:rPr lang="en-US"/>
              <a:t>Predictive Optimization</a:t>
            </a:r>
            <a:endParaRPr/>
          </a:p>
        </p:txBody>
      </p:sp>
      <p:sp>
        <p:nvSpPr>
          <p:cNvPr id="2648" name="Google Shape;2648;g279a4a6f3d1_0_1888"/>
          <p:cNvSpPr txBox="1"/>
          <p:nvPr>
            <p:ph idx="1" type="subTitle"/>
          </p:nvPr>
        </p:nvSpPr>
        <p:spPr>
          <a:xfrm>
            <a:off x="1019745" y="1566270"/>
            <a:ext cx="14212500" cy="7779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1100"/>
              </a:spcBef>
              <a:spcAft>
                <a:spcPts val="0"/>
              </a:spcAft>
              <a:buSzPts val="2400"/>
              <a:buFont typeface="DM Sans Medium"/>
              <a:buNone/>
            </a:pPr>
            <a:r>
              <a:rPr lang="en-US"/>
              <a:t>A Toy Example…</a:t>
            </a:r>
            <a:endParaRPr/>
          </a:p>
        </p:txBody>
      </p:sp>
      <p:sp>
        <p:nvSpPr>
          <p:cNvPr id="2649" name="Google Shape;2649;g279a4a6f3d1_0_1888"/>
          <p:cNvSpPr txBox="1"/>
          <p:nvPr/>
        </p:nvSpPr>
        <p:spPr>
          <a:xfrm>
            <a:off x="749433" y="2061733"/>
            <a:ext cx="64191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b="1" lang="en-US" sz="1900">
                <a:latin typeface="DM Sans"/>
                <a:ea typeface="DM Sans"/>
                <a:cs typeface="DM Sans"/>
                <a:sym typeface="DM Sans"/>
              </a:rPr>
              <a:t>Determine OPTIMIZE return-on-investment</a:t>
            </a:r>
            <a:endParaRPr b="1" sz="1900">
              <a:latin typeface="DM Sans"/>
              <a:ea typeface="DM Sans"/>
              <a:cs typeface="DM Sans"/>
              <a:sym typeface="DM Sans"/>
            </a:endParaRPr>
          </a:p>
        </p:txBody>
      </p:sp>
      <p:graphicFrame>
        <p:nvGraphicFramePr>
          <p:cNvPr id="2650" name="Google Shape;2650;g279a4a6f3d1_0_1888"/>
          <p:cNvGraphicFramePr/>
          <p:nvPr/>
        </p:nvGraphicFramePr>
        <p:xfrm>
          <a:off x="3560417" y="2802133"/>
          <a:ext cx="3000000" cy="3000000"/>
        </p:xfrm>
        <a:graphic>
          <a:graphicData uri="http://schemas.openxmlformats.org/drawingml/2006/table">
            <a:tbl>
              <a:tblPr>
                <a:noFill/>
                <a:tableStyleId>{D5DFBD28-B758-4519-A6D9-AA24AB9ABD1B}</a:tableStyleId>
              </a:tblPr>
              <a:tblGrid>
                <a:gridCol w="865650"/>
                <a:gridCol w="1884075"/>
                <a:gridCol w="2156250"/>
                <a:gridCol w="1587275"/>
                <a:gridCol w="1587275"/>
              </a:tblGrid>
              <a:tr h="420725">
                <a:tc>
                  <a:txBody>
                    <a:bodyPr/>
                    <a:lstStyle/>
                    <a:p>
                      <a:pPr indent="0" lvl="0" marL="0" rtl="0" algn="l">
                        <a:spcBef>
                          <a:spcPts val="0"/>
                        </a:spcBef>
                        <a:spcAft>
                          <a:spcPts val="0"/>
                        </a:spcAft>
                        <a:buNone/>
                      </a:pPr>
                      <a:r>
                        <a:rPr b="1" lang="en-US" sz="1900">
                          <a:solidFill>
                            <a:schemeClr val="lt1"/>
                          </a:solidFill>
                          <a:latin typeface="DM Sans"/>
                          <a:ea typeface="DM Sans"/>
                          <a:cs typeface="DM Sans"/>
                          <a:sym typeface="DM Sans"/>
                        </a:rPr>
                        <a:t>Table</a:t>
                      </a:r>
                      <a:endParaRPr b="1" sz="1900">
                        <a:solidFill>
                          <a:schemeClr val="lt1"/>
                        </a:solidFill>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666666"/>
                    </a:solidFill>
                  </a:tcPr>
                </a:tc>
                <a:tc>
                  <a:txBody>
                    <a:bodyPr/>
                    <a:lstStyle/>
                    <a:p>
                      <a:pPr indent="0" lvl="0" marL="0" rtl="0" algn="l">
                        <a:spcBef>
                          <a:spcPts val="0"/>
                        </a:spcBef>
                        <a:spcAft>
                          <a:spcPts val="0"/>
                        </a:spcAft>
                        <a:buNone/>
                      </a:pPr>
                      <a:r>
                        <a:rPr b="1" lang="en-US" sz="1900">
                          <a:solidFill>
                            <a:schemeClr val="lt1"/>
                          </a:solidFill>
                          <a:latin typeface="DM Sans"/>
                          <a:ea typeface="DM Sans"/>
                          <a:cs typeface="DM Sans"/>
                          <a:sym typeface="DM Sans"/>
                        </a:rPr>
                        <a:t>Query speedup</a:t>
                      </a:r>
                      <a:endParaRPr sz="1300">
                        <a:solidFill>
                          <a:schemeClr val="lt1"/>
                        </a:solidFill>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solidFill>
                      <a:srgbClr val="666666"/>
                    </a:solidFill>
                  </a:tcPr>
                </a:tc>
                <a:tc>
                  <a:txBody>
                    <a:bodyPr/>
                    <a:lstStyle/>
                    <a:p>
                      <a:pPr indent="0" lvl="0" marL="0" rtl="0" algn="l">
                        <a:spcBef>
                          <a:spcPts val="0"/>
                        </a:spcBef>
                        <a:spcAft>
                          <a:spcPts val="0"/>
                        </a:spcAft>
                        <a:buNone/>
                      </a:pPr>
                      <a:r>
                        <a:rPr b="1" lang="en-US" sz="1900">
                          <a:solidFill>
                            <a:schemeClr val="lt1"/>
                          </a:solidFill>
                          <a:latin typeface="DM Sans"/>
                          <a:ea typeface="DM Sans"/>
                          <a:cs typeface="DM Sans"/>
                          <a:sym typeface="DM Sans"/>
                        </a:rPr>
                        <a:t>OPTIMIZE cost</a:t>
                      </a:r>
                      <a:endParaRPr b="1" sz="1900">
                        <a:solidFill>
                          <a:schemeClr val="lt1"/>
                        </a:solidFill>
                        <a:latin typeface="DM Sans"/>
                        <a:ea typeface="DM Sans"/>
                        <a:cs typeface="DM Sans"/>
                        <a:sym typeface="DM Sans"/>
                      </a:endParaRPr>
                    </a:p>
                    <a:p>
                      <a:pPr indent="0" lvl="0" marL="0" rtl="0" algn="l">
                        <a:spcBef>
                          <a:spcPts val="0"/>
                        </a:spcBef>
                        <a:spcAft>
                          <a:spcPts val="0"/>
                        </a:spcAft>
                        <a:buNone/>
                      </a:pPr>
                      <a:r>
                        <a:t/>
                      </a:r>
                      <a:endParaRPr sz="1900">
                        <a:solidFill>
                          <a:schemeClr val="lt1"/>
                        </a:solidFill>
                        <a:latin typeface="DM Sans"/>
                        <a:ea typeface="DM Sans"/>
                        <a:cs typeface="DM Sans"/>
                        <a:sym typeface="DM Sans"/>
                      </a:endParaRPr>
                    </a:p>
                  </a:txBody>
                  <a:tcPr marT="121900" marB="121900" marR="121875" marL="121875">
                    <a:solidFill>
                      <a:srgbClr val="666666"/>
                    </a:solidFill>
                  </a:tcPr>
                </a:tc>
                <a:tc>
                  <a:txBody>
                    <a:bodyPr/>
                    <a:lstStyle/>
                    <a:p>
                      <a:pPr indent="0" lvl="0" marL="0" rtl="0" algn="l">
                        <a:spcBef>
                          <a:spcPts val="0"/>
                        </a:spcBef>
                        <a:spcAft>
                          <a:spcPts val="0"/>
                        </a:spcAft>
                        <a:buNone/>
                      </a:pPr>
                      <a:r>
                        <a:rPr b="1" lang="en-US" sz="1900">
                          <a:solidFill>
                            <a:schemeClr val="lt1"/>
                          </a:solidFill>
                          <a:latin typeface="DM Sans"/>
                          <a:ea typeface="DM Sans"/>
                          <a:cs typeface="DM Sans"/>
                          <a:sym typeface="DM Sans"/>
                        </a:rPr>
                        <a:t>Table usage </a:t>
                      </a:r>
                      <a:endParaRPr b="1" sz="1900">
                        <a:solidFill>
                          <a:schemeClr val="lt1"/>
                        </a:solidFill>
                        <a:latin typeface="DM Sans"/>
                        <a:ea typeface="DM Sans"/>
                        <a:cs typeface="DM Sans"/>
                        <a:sym typeface="DM Sans"/>
                      </a:endParaRPr>
                    </a:p>
                    <a:p>
                      <a:pPr indent="0" lvl="0" marL="0" rtl="0" algn="l">
                        <a:spcBef>
                          <a:spcPts val="0"/>
                        </a:spcBef>
                        <a:spcAft>
                          <a:spcPts val="0"/>
                        </a:spcAft>
                        <a:buNone/>
                      </a:pPr>
                      <a:r>
                        <a:t/>
                      </a:r>
                      <a:endParaRPr sz="1900">
                        <a:solidFill>
                          <a:schemeClr val="lt1"/>
                        </a:solidFill>
                        <a:latin typeface="DM Sans"/>
                        <a:ea typeface="DM Sans"/>
                        <a:cs typeface="DM Sans"/>
                        <a:sym typeface="DM Sans"/>
                      </a:endParaRPr>
                    </a:p>
                  </a:txBody>
                  <a:tcPr marT="121900" marB="121900" marR="121875" marL="121875">
                    <a:solidFill>
                      <a:srgbClr val="666666"/>
                    </a:solidFill>
                  </a:tcPr>
                </a:tc>
                <a:tc>
                  <a:txBody>
                    <a:bodyPr/>
                    <a:lstStyle/>
                    <a:p>
                      <a:pPr indent="0" lvl="0" marL="0" rtl="0" algn="l">
                        <a:spcBef>
                          <a:spcPts val="0"/>
                        </a:spcBef>
                        <a:spcAft>
                          <a:spcPts val="0"/>
                        </a:spcAft>
                        <a:buNone/>
                      </a:pPr>
                      <a:r>
                        <a:rPr b="1" lang="en-US" sz="1900">
                          <a:solidFill>
                            <a:schemeClr val="lt1"/>
                          </a:solidFill>
                          <a:latin typeface="DM Sans"/>
                          <a:ea typeface="DM Sans"/>
                          <a:cs typeface="DM Sans"/>
                          <a:sym typeface="DM Sans"/>
                        </a:rPr>
                        <a:t>Expected ROI</a:t>
                      </a:r>
                      <a:endParaRPr b="1" sz="1900">
                        <a:solidFill>
                          <a:schemeClr val="lt1"/>
                        </a:solidFill>
                        <a:latin typeface="DM Sans"/>
                        <a:ea typeface="DM Sans"/>
                        <a:cs typeface="DM Sans"/>
                        <a:sym typeface="DM Sans"/>
                      </a:endParaRPr>
                    </a:p>
                  </a:txBody>
                  <a:tcPr marT="121900" marB="121900" marR="121875" marL="121875">
                    <a:solidFill>
                      <a:srgbClr val="666666"/>
                    </a:solidFill>
                  </a:tcPr>
                </a:tc>
              </a:tr>
              <a:tr h="420725">
                <a:tc>
                  <a:txBody>
                    <a:bodyPr/>
                    <a:lstStyle/>
                    <a:p>
                      <a:pPr indent="0" lvl="0" marL="0" rtl="0" algn="r">
                        <a:spcBef>
                          <a:spcPts val="0"/>
                        </a:spcBef>
                        <a:spcAft>
                          <a:spcPts val="0"/>
                        </a:spcAft>
                        <a:buNone/>
                      </a:pPr>
                      <a:r>
                        <a:rPr lang="en-US" sz="1900">
                          <a:latin typeface="DM Sans"/>
                          <a:ea typeface="DM Sans"/>
                          <a:cs typeface="DM Sans"/>
                          <a:sym typeface="DM Sans"/>
                        </a:rPr>
                        <a:t>     1</a:t>
                      </a:r>
                      <a:endParaRPr sz="1900">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900">
                          <a:latin typeface="DM Sans"/>
                          <a:ea typeface="DM Sans"/>
                          <a:cs typeface="DM Sans"/>
                          <a:sym typeface="DM Sans"/>
                        </a:rPr>
                        <a:t>HIGH</a:t>
                      </a:r>
                      <a:endParaRPr sz="1900">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solidFill>
                      <a:srgbClr val="D9EAD3"/>
                    </a:solidFill>
                  </a:tcPr>
                </a:tc>
                <a:tc>
                  <a:txBody>
                    <a:bodyPr/>
                    <a:lstStyle/>
                    <a:p>
                      <a:pPr indent="0" lvl="0" marL="0" rtl="0" algn="l">
                        <a:spcBef>
                          <a:spcPts val="0"/>
                        </a:spcBef>
                        <a:spcAft>
                          <a:spcPts val="0"/>
                        </a:spcAft>
                        <a:buNone/>
                      </a:pPr>
                      <a:r>
                        <a:rPr lang="en-US" sz="1900">
                          <a:latin typeface="DM Sans"/>
                          <a:ea typeface="DM Sans"/>
                          <a:cs typeface="DM Sans"/>
                          <a:sym typeface="DM Sans"/>
                        </a:rPr>
                        <a:t>LOW</a:t>
                      </a:r>
                      <a:endParaRPr sz="1900">
                        <a:latin typeface="DM Sans"/>
                        <a:ea typeface="DM Sans"/>
                        <a:cs typeface="DM Sans"/>
                        <a:sym typeface="DM Sans"/>
                      </a:endParaRPr>
                    </a:p>
                  </a:txBody>
                  <a:tcPr marT="121900" marB="121900" marR="121875" marL="121875">
                    <a:solidFill>
                      <a:srgbClr val="D9EAD3"/>
                    </a:solidFill>
                  </a:tcPr>
                </a:tc>
                <a:tc>
                  <a:txBody>
                    <a:bodyPr/>
                    <a:lstStyle/>
                    <a:p>
                      <a:pPr indent="0" lvl="0" marL="0" rtl="0" algn="l">
                        <a:spcBef>
                          <a:spcPts val="0"/>
                        </a:spcBef>
                        <a:spcAft>
                          <a:spcPts val="0"/>
                        </a:spcAft>
                        <a:buNone/>
                      </a:pPr>
                      <a:r>
                        <a:rPr lang="en-US" sz="1900">
                          <a:latin typeface="DM Sans"/>
                          <a:ea typeface="DM Sans"/>
                          <a:cs typeface="DM Sans"/>
                          <a:sym typeface="DM Sans"/>
                        </a:rPr>
                        <a:t>LOW</a:t>
                      </a:r>
                      <a:endParaRPr sz="1900">
                        <a:latin typeface="DM Sans"/>
                        <a:ea typeface="DM Sans"/>
                        <a:cs typeface="DM Sans"/>
                        <a:sym typeface="DM Sans"/>
                      </a:endParaRPr>
                    </a:p>
                  </a:txBody>
                  <a:tcPr marT="121900" marB="121900" marR="121875" marL="121875">
                    <a:solidFill>
                      <a:srgbClr val="F4CCCC"/>
                    </a:solidFill>
                  </a:tcPr>
                </a:tc>
                <a:tc>
                  <a:txBody>
                    <a:bodyPr/>
                    <a:lstStyle/>
                    <a:p>
                      <a:pPr indent="0" lvl="0" marL="0" rtl="0" algn="l">
                        <a:spcBef>
                          <a:spcPts val="0"/>
                        </a:spcBef>
                        <a:spcAft>
                          <a:spcPts val="0"/>
                        </a:spcAft>
                        <a:buNone/>
                      </a:pPr>
                      <a:r>
                        <a:rPr lang="en-US" sz="1900">
                          <a:latin typeface="DM Sans"/>
                          <a:ea typeface="DM Sans"/>
                          <a:cs typeface="DM Sans"/>
                          <a:sym typeface="DM Sans"/>
                        </a:rPr>
                        <a:t>LOW</a:t>
                      </a:r>
                      <a:endParaRPr sz="1900">
                        <a:latin typeface="DM Sans"/>
                        <a:ea typeface="DM Sans"/>
                        <a:cs typeface="DM Sans"/>
                        <a:sym typeface="DM Sans"/>
                      </a:endParaRPr>
                    </a:p>
                  </a:txBody>
                  <a:tcPr marT="121900" marB="121900" marR="121875" marL="121875">
                    <a:solidFill>
                      <a:srgbClr val="F4CCCC"/>
                    </a:solidFill>
                  </a:tcPr>
                </a:tc>
              </a:tr>
              <a:tr h="467275">
                <a:tc>
                  <a:txBody>
                    <a:bodyPr/>
                    <a:lstStyle/>
                    <a:p>
                      <a:pPr indent="0" lvl="0" marL="0" rtl="0" algn="r">
                        <a:spcBef>
                          <a:spcPts val="0"/>
                        </a:spcBef>
                        <a:spcAft>
                          <a:spcPts val="0"/>
                        </a:spcAft>
                        <a:buNone/>
                      </a:pPr>
                      <a:r>
                        <a:rPr lang="en-US" sz="1900">
                          <a:latin typeface="DM Sans"/>
                          <a:ea typeface="DM Sans"/>
                          <a:cs typeface="DM Sans"/>
                          <a:sym typeface="DM Sans"/>
                        </a:rPr>
                        <a:t>     2</a:t>
                      </a:r>
                      <a:endParaRPr sz="1900">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900">
                          <a:solidFill>
                            <a:schemeClr val="dk2"/>
                          </a:solidFill>
                          <a:latin typeface="DM Sans"/>
                          <a:ea typeface="DM Sans"/>
                          <a:cs typeface="DM Sans"/>
                          <a:sym typeface="DM Sans"/>
                        </a:rPr>
                        <a:t>HIGH</a:t>
                      </a:r>
                      <a:endParaRPr sz="1900">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solidFill>
                      <a:srgbClr val="D9EAD3"/>
                    </a:solidFill>
                  </a:tcPr>
                </a:tc>
                <a:tc>
                  <a:txBody>
                    <a:bodyPr/>
                    <a:lstStyle/>
                    <a:p>
                      <a:pPr indent="0" lvl="0" marL="0" rtl="0" algn="l">
                        <a:spcBef>
                          <a:spcPts val="0"/>
                        </a:spcBef>
                        <a:spcAft>
                          <a:spcPts val="0"/>
                        </a:spcAft>
                        <a:buNone/>
                      </a:pPr>
                      <a:r>
                        <a:rPr lang="en-US" sz="1900">
                          <a:solidFill>
                            <a:schemeClr val="dk2"/>
                          </a:solidFill>
                          <a:latin typeface="DM Sans"/>
                          <a:ea typeface="DM Sans"/>
                          <a:cs typeface="DM Sans"/>
                          <a:sym typeface="DM Sans"/>
                        </a:rPr>
                        <a:t>LOW</a:t>
                      </a:r>
                      <a:endParaRPr sz="1900">
                        <a:latin typeface="DM Sans"/>
                        <a:ea typeface="DM Sans"/>
                        <a:cs typeface="DM Sans"/>
                        <a:sym typeface="DM Sans"/>
                      </a:endParaRPr>
                    </a:p>
                  </a:txBody>
                  <a:tcPr marT="121900" marB="121900" marR="121875" marL="121875">
                    <a:solidFill>
                      <a:srgbClr val="D9EAD3"/>
                    </a:solidFill>
                  </a:tcPr>
                </a:tc>
                <a:tc>
                  <a:txBody>
                    <a:bodyPr/>
                    <a:lstStyle/>
                    <a:p>
                      <a:pPr indent="0" lvl="0" marL="0" rtl="0" algn="l">
                        <a:spcBef>
                          <a:spcPts val="0"/>
                        </a:spcBef>
                        <a:spcAft>
                          <a:spcPts val="0"/>
                        </a:spcAft>
                        <a:buNone/>
                      </a:pPr>
                      <a:r>
                        <a:rPr lang="en-US" sz="1900">
                          <a:solidFill>
                            <a:schemeClr val="dk2"/>
                          </a:solidFill>
                          <a:latin typeface="DM Sans"/>
                          <a:ea typeface="DM Sans"/>
                          <a:cs typeface="DM Sans"/>
                          <a:sym typeface="DM Sans"/>
                        </a:rPr>
                        <a:t>HIGH</a:t>
                      </a:r>
                      <a:endParaRPr sz="1900">
                        <a:latin typeface="DM Sans"/>
                        <a:ea typeface="DM Sans"/>
                        <a:cs typeface="DM Sans"/>
                        <a:sym typeface="DM Sans"/>
                      </a:endParaRPr>
                    </a:p>
                  </a:txBody>
                  <a:tcPr marT="121900" marB="121900" marR="121875" marL="121875">
                    <a:solidFill>
                      <a:srgbClr val="D9EAD3"/>
                    </a:solidFill>
                  </a:tcPr>
                </a:tc>
                <a:tc>
                  <a:txBody>
                    <a:bodyPr/>
                    <a:lstStyle/>
                    <a:p>
                      <a:pPr indent="0" lvl="0" marL="0" rtl="0" algn="l">
                        <a:spcBef>
                          <a:spcPts val="0"/>
                        </a:spcBef>
                        <a:spcAft>
                          <a:spcPts val="0"/>
                        </a:spcAft>
                        <a:buNone/>
                      </a:pPr>
                      <a:r>
                        <a:rPr lang="en-US" sz="1900">
                          <a:solidFill>
                            <a:schemeClr val="dk2"/>
                          </a:solidFill>
                          <a:latin typeface="DM Sans"/>
                          <a:ea typeface="DM Sans"/>
                          <a:cs typeface="DM Sans"/>
                          <a:sym typeface="DM Sans"/>
                        </a:rPr>
                        <a:t>HIGH</a:t>
                      </a:r>
                      <a:endParaRPr sz="1900">
                        <a:solidFill>
                          <a:schemeClr val="dk2"/>
                        </a:solidFill>
                        <a:latin typeface="DM Sans"/>
                        <a:ea typeface="DM Sans"/>
                        <a:cs typeface="DM Sans"/>
                        <a:sym typeface="DM Sans"/>
                      </a:endParaRPr>
                    </a:p>
                  </a:txBody>
                  <a:tcPr marT="121900" marB="121900" marR="121875" marL="121875">
                    <a:solidFill>
                      <a:srgbClr val="D9EAD3"/>
                    </a:solidFill>
                  </a:tcPr>
                </a:tc>
              </a:tr>
              <a:tr h="572825">
                <a:tc>
                  <a:txBody>
                    <a:bodyPr/>
                    <a:lstStyle/>
                    <a:p>
                      <a:pPr indent="0" lvl="0" marL="0" rtl="0" algn="r">
                        <a:spcBef>
                          <a:spcPts val="0"/>
                        </a:spcBef>
                        <a:spcAft>
                          <a:spcPts val="0"/>
                        </a:spcAft>
                        <a:buNone/>
                      </a:pPr>
                      <a:r>
                        <a:rPr lang="en-US" sz="1900">
                          <a:latin typeface="DM Sans"/>
                          <a:ea typeface="DM Sans"/>
                          <a:cs typeface="DM Sans"/>
                          <a:sym typeface="DM Sans"/>
                        </a:rPr>
                        <a:t>     3</a:t>
                      </a:r>
                      <a:endParaRPr sz="1900">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900">
                          <a:latin typeface="DM Sans"/>
                          <a:ea typeface="DM Sans"/>
                          <a:cs typeface="DM Sans"/>
                          <a:sym typeface="DM Sans"/>
                        </a:rPr>
                        <a:t>LOW</a:t>
                      </a:r>
                      <a:endParaRPr sz="1900">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solidFill>
                      <a:srgbClr val="F4CCCC"/>
                    </a:solidFill>
                  </a:tcPr>
                </a:tc>
                <a:tc>
                  <a:txBody>
                    <a:bodyPr/>
                    <a:lstStyle/>
                    <a:p>
                      <a:pPr indent="0" lvl="0" marL="0" rtl="0" algn="l">
                        <a:spcBef>
                          <a:spcPts val="0"/>
                        </a:spcBef>
                        <a:spcAft>
                          <a:spcPts val="0"/>
                        </a:spcAft>
                        <a:buNone/>
                      </a:pPr>
                      <a:r>
                        <a:rPr lang="en-US" sz="1900">
                          <a:latin typeface="DM Sans"/>
                          <a:ea typeface="DM Sans"/>
                          <a:cs typeface="DM Sans"/>
                          <a:sym typeface="DM Sans"/>
                        </a:rPr>
                        <a:t>LOW</a:t>
                      </a:r>
                      <a:endParaRPr sz="1900">
                        <a:latin typeface="DM Sans"/>
                        <a:ea typeface="DM Sans"/>
                        <a:cs typeface="DM Sans"/>
                        <a:sym typeface="DM Sans"/>
                      </a:endParaRPr>
                    </a:p>
                  </a:txBody>
                  <a:tcPr marT="121900" marB="121900" marR="121875" marL="121875">
                    <a:solidFill>
                      <a:srgbClr val="D9EAD3"/>
                    </a:solidFill>
                  </a:tcPr>
                </a:tc>
                <a:tc>
                  <a:txBody>
                    <a:bodyPr/>
                    <a:lstStyle/>
                    <a:p>
                      <a:pPr indent="0" lvl="0" marL="0" rtl="0" algn="l">
                        <a:spcBef>
                          <a:spcPts val="0"/>
                        </a:spcBef>
                        <a:spcAft>
                          <a:spcPts val="0"/>
                        </a:spcAft>
                        <a:buNone/>
                      </a:pPr>
                      <a:r>
                        <a:rPr lang="en-US" sz="1900">
                          <a:latin typeface="DM Sans"/>
                          <a:ea typeface="DM Sans"/>
                          <a:cs typeface="DM Sans"/>
                          <a:sym typeface="DM Sans"/>
                        </a:rPr>
                        <a:t>HIGH</a:t>
                      </a:r>
                      <a:endParaRPr sz="1900">
                        <a:latin typeface="DM Sans"/>
                        <a:ea typeface="DM Sans"/>
                        <a:cs typeface="DM Sans"/>
                        <a:sym typeface="DM Sans"/>
                      </a:endParaRPr>
                    </a:p>
                  </a:txBody>
                  <a:tcPr marT="121900" marB="121900" marR="121875" marL="121875">
                    <a:solidFill>
                      <a:srgbClr val="D9EAD3"/>
                    </a:solidFill>
                  </a:tcPr>
                </a:tc>
                <a:tc>
                  <a:txBody>
                    <a:bodyPr/>
                    <a:lstStyle/>
                    <a:p>
                      <a:pPr indent="0" lvl="0" marL="0" rtl="0" algn="l">
                        <a:spcBef>
                          <a:spcPts val="0"/>
                        </a:spcBef>
                        <a:spcAft>
                          <a:spcPts val="0"/>
                        </a:spcAft>
                        <a:buNone/>
                      </a:pPr>
                      <a:r>
                        <a:rPr lang="en-US" sz="1900">
                          <a:latin typeface="DM Sans"/>
                          <a:ea typeface="DM Sans"/>
                          <a:cs typeface="DM Sans"/>
                          <a:sym typeface="DM Sans"/>
                        </a:rPr>
                        <a:t>LOW</a:t>
                      </a:r>
                      <a:endParaRPr sz="1900">
                        <a:latin typeface="DM Sans"/>
                        <a:ea typeface="DM Sans"/>
                        <a:cs typeface="DM Sans"/>
                        <a:sym typeface="DM Sans"/>
                      </a:endParaRPr>
                    </a:p>
                  </a:txBody>
                  <a:tcPr marT="121900" marB="121900" marR="121875" marL="121875">
                    <a:solidFill>
                      <a:srgbClr val="F4CCCC"/>
                    </a:solidFill>
                  </a:tcPr>
                </a:tc>
              </a:tr>
              <a:tr h="420725">
                <a:tc>
                  <a:txBody>
                    <a:bodyPr/>
                    <a:lstStyle/>
                    <a:p>
                      <a:pPr indent="0" lvl="0" marL="0" rtl="0" algn="r">
                        <a:spcBef>
                          <a:spcPts val="0"/>
                        </a:spcBef>
                        <a:spcAft>
                          <a:spcPts val="0"/>
                        </a:spcAft>
                        <a:buNone/>
                      </a:pPr>
                      <a:r>
                        <a:rPr lang="en-US" sz="1900">
                          <a:latin typeface="DM Sans"/>
                          <a:ea typeface="DM Sans"/>
                          <a:cs typeface="DM Sans"/>
                          <a:sym typeface="DM Sans"/>
                        </a:rPr>
                        <a:t>     4</a:t>
                      </a:r>
                      <a:endParaRPr sz="1900">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900">
                          <a:latin typeface="DM Sans"/>
                          <a:ea typeface="DM Sans"/>
                          <a:cs typeface="DM Sans"/>
                          <a:sym typeface="DM Sans"/>
                        </a:rPr>
                        <a:t>HIGH</a:t>
                      </a:r>
                      <a:endParaRPr sz="1900">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solidFill>
                      <a:srgbClr val="D9EAD3"/>
                    </a:solidFill>
                  </a:tcPr>
                </a:tc>
                <a:tc>
                  <a:txBody>
                    <a:bodyPr/>
                    <a:lstStyle/>
                    <a:p>
                      <a:pPr indent="0" lvl="0" marL="0" rtl="0" algn="l">
                        <a:spcBef>
                          <a:spcPts val="0"/>
                        </a:spcBef>
                        <a:spcAft>
                          <a:spcPts val="0"/>
                        </a:spcAft>
                        <a:buNone/>
                      </a:pPr>
                      <a:r>
                        <a:rPr lang="en-US" sz="1900">
                          <a:latin typeface="DM Sans"/>
                          <a:ea typeface="DM Sans"/>
                          <a:cs typeface="DM Sans"/>
                          <a:sym typeface="DM Sans"/>
                        </a:rPr>
                        <a:t>HIGH</a:t>
                      </a:r>
                      <a:endParaRPr sz="1900">
                        <a:latin typeface="DM Sans"/>
                        <a:ea typeface="DM Sans"/>
                        <a:cs typeface="DM Sans"/>
                        <a:sym typeface="DM Sans"/>
                      </a:endParaRPr>
                    </a:p>
                  </a:txBody>
                  <a:tcPr marT="121900" marB="121900" marR="121875" marL="121875">
                    <a:solidFill>
                      <a:srgbClr val="F4CCCC"/>
                    </a:solidFill>
                  </a:tcPr>
                </a:tc>
                <a:tc>
                  <a:txBody>
                    <a:bodyPr/>
                    <a:lstStyle/>
                    <a:p>
                      <a:pPr indent="0" lvl="0" marL="0" rtl="0" algn="l">
                        <a:spcBef>
                          <a:spcPts val="0"/>
                        </a:spcBef>
                        <a:spcAft>
                          <a:spcPts val="0"/>
                        </a:spcAft>
                        <a:buNone/>
                      </a:pPr>
                      <a:r>
                        <a:rPr lang="en-US" sz="1900">
                          <a:latin typeface="DM Sans"/>
                          <a:ea typeface="DM Sans"/>
                          <a:cs typeface="DM Sans"/>
                          <a:sym typeface="DM Sans"/>
                        </a:rPr>
                        <a:t>HIGH</a:t>
                      </a:r>
                      <a:endParaRPr sz="1900">
                        <a:latin typeface="DM Sans"/>
                        <a:ea typeface="DM Sans"/>
                        <a:cs typeface="DM Sans"/>
                        <a:sym typeface="DM Sans"/>
                      </a:endParaRPr>
                    </a:p>
                  </a:txBody>
                  <a:tcPr marT="121900" marB="121900" marR="121875" marL="121875">
                    <a:solidFill>
                      <a:srgbClr val="D9EAD3"/>
                    </a:solidFill>
                  </a:tcPr>
                </a:tc>
                <a:tc>
                  <a:txBody>
                    <a:bodyPr/>
                    <a:lstStyle/>
                    <a:p>
                      <a:pPr indent="0" lvl="0" marL="0" rtl="0" algn="l">
                        <a:spcBef>
                          <a:spcPts val="0"/>
                        </a:spcBef>
                        <a:spcAft>
                          <a:spcPts val="0"/>
                        </a:spcAft>
                        <a:buNone/>
                      </a:pPr>
                      <a:r>
                        <a:rPr lang="en-US" sz="1900">
                          <a:latin typeface="DM Sans"/>
                          <a:ea typeface="DM Sans"/>
                          <a:cs typeface="DM Sans"/>
                          <a:sym typeface="DM Sans"/>
                        </a:rPr>
                        <a:t>MEDIUM</a:t>
                      </a:r>
                      <a:endParaRPr sz="1900">
                        <a:latin typeface="DM Sans"/>
                        <a:ea typeface="DM Sans"/>
                        <a:cs typeface="DM Sans"/>
                        <a:sym typeface="DM Sans"/>
                      </a:endParaRPr>
                    </a:p>
                  </a:txBody>
                  <a:tcPr marT="121900" marB="121900" marR="121875" marL="121875">
                    <a:solidFill>
                      <a:srgbClr val="FFF2CC"/>
                    </a:solidFill>
                  </a:tcPr>
                </a:tc>
              </a:tr>
            </a:tbl>
          </a:graphicData>
        </a:graphic>
      </p:graphicFrame>
      <p:sp>
        <p:nvSpPr>
          <p:cNvPr id="2651" name="Google Shape;2651;g279a4a6f3d1_0_1888"/>
          <p:cNvSpPr/>
          <p:nvPr/>
        </p:nvSpPr>
        <p:spPr>
          <a:xfrm rot="-5400000">
            <a:off x="547250" y="3472583"/>
            <a:ext cx="2455267" cy="2683300"/>
          </a:xfrm>
          <a:prstGeom prst="flowChartOffpageConnector">
            <a:avLst/>
          </a:prstGeom>
          <a:solidFill>
            <a:srgbClr val="C9DAF8"/>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52" name="Google Shape;2652;g279a4a6f3d1_0_1888"/>
          <p:cNvSpPr txBox="1"/>
          <p:nvPr/>
        </p:nvSpPr>
        <p:spPr>
          <a:xfrm>
            <a:off x="542300" y="3896100"/>
            <a:ext cx="2473200" cy="1707300"/>
          </a:xfrm>
          <a:prstGeom prst="rect">
            <a:avLst/>
          </a:prstGeom>
          <a:noFill/>
          <a:ln>
            <a:noFill/>
          </a:ln>
        </p:spPr>
        <p:txBody>
          <a:bodyPr anchorCtr="0" anchor="t" bIns="121875" lIns="228550" spcFirstLastPara="1" rIns="121875" wrap="square" tIns="12187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Inputs</a:t>
            </a:r>
            <a:endParaRPr b="1" sz="2100">
              <a:solidFill>
                <a:schemeClr val="dk1"/>
              </a:solidFill>
              <a:latin typeface="DM Sans"/>
              <a:ea typeface="DM Sans"/>
              <a:cs typeface="DM Sans"/>
              <a:sym typeface="DM Sans"/>
            </a:endParaRPr>
          </a:p>
          <a:p>
            <a:pPr indent="-298450" lvl="0" marL="304800" rtl="0" algn="l">
              <a:lnSpc>
                <a:spcPct val="115000"/>
              </a:lnSpc>
              <a:spcBef>
                <a:spcPts val="1100"/>
              </a:spcBef>
              <a:spcAft>
                <a:spcPts val="0"/>
              </a:spcAft>
              <a:buClr>
                <a:schemeClr val="dk1"/>
              </a:buClr>
              <a:buSzPts val="1100"/>
              <a:buFont typeface="DM Sans"/>
              <a:buChar char="●"/>
            </a:pPr>
            <a:r>
              <a:rPr lang="en-US" sz="1100">
                <a:solidFill>
                  <a:schemeClr val="dk1"/>
                </a:solidFill>
                <a:latin typeface="DM Sans"/>
                <a:ea typeface="DM Sans"/>
                <a:cs typeface="DM Sans"/>
                <a:sym typeface="DM Sans"/>
              </a:rPr>
              <a:t>Table usage patterns</a:t>
            </a:r>
            <a:endParaRPr sz="1100">
              <a:solidFill>
                <a:schemeClr val="dk1"/>
              </a:solidFill>
              <a:latin typeface="DM Sans"/>
              <a:ea typeface="DM Sans"/>
              <a:cs typeface="DM Sans"/>
              <a:sym typeface="DM Sans"/>
            </a:endParaRPr>
          </a:p>
          <a:p>
            <a:pPr indent="-298450" lvl="0" marL="304800" rtl="0" algn="l">
              <a:lnSpc>
                <a:spcPct val="115000"/>
              </a:lnSpc>
              <a:spcBef>
                <a:spcPts val="0"/>
              </a:spcBef>
              <a:spcAft>
                <a:spcPts val="0"/>
              </a:spcAft>
              <a:buClr>
                <a:schemeClr val="dk1"/>
              </a:buClr>
              <a:buSzPts val="1100"/>
              <a:buFont typeface="DM Sans"/>
              <a:buChar char="●"/>
            </a:pPr>
            <a:r>
              <a:rPr lang="en-US" sz="1100">
                <a:solidFill>
                  <a:schemeClr val="dk1"/>
                </a:solidFill>
                <a:latin typeface="DM Sans"/>
                <a:ea typeface="DM Sans"/>
                <a:cs typeface="DM Sans"/>
                <a:sym typeface="DM Sans"/>
              </a:rPr>
              <a:t>Table performance</a:t>
            </a:r>
            <a:endParaRPr sz="1100">
              <a:solidFill>
                <a:schemeClr val="dk1"/>
              </a:solidFill>
              <a:latin typeface="DM Sans"/>
              <a:ea typeface="DM Sans"/>
              <a:cs typeface="DM Sans"/>
              <a:sym typeface="DM Sans"/>
            </a:endParaRPr>
          </a:p>
          <a:p>
            <a:pPr indent="-298450" lvl="0" marL="304800" rtl="0" algn="l">
              <a:lnSpc>
                <a:spcPct val="115000"/>
              </a:lnSpc>
              <a:spcBef>
                <a:spcPts val="0"/>
              </a:spcBef>
              <a:spcAft>
                <a:spcPts val="0"/>
              </a:spcAft>
              <a:buClr>
                <a:schemeClr val="dk1"/>
              </a:buClr>
              <a:buSzPts val="1100"/>
              <a:buFont typeface="DM Sans"/>
              <a:buChar char="●"/>
            </a:pPr>
            <a:r>
              <a:rPr lang="en-US" sz="1100">
                <a:solidFill>
                  <a:schemeClr val="dk1"/>
                </a:solidFill>
                <a:latin typeface="DM Sans"/>
                <a:ea typeface="DM Sans"/>
                <a:cs typeface="DM Sans"/>
                <a:sym typeface="DM Sans"/>
              </a:rPr>
              <a:t>Table file sizes and partitions</a:t>
            </a:r>
            <a:endParaRPr sz="1100">
              <a:solidFill>
                <a:schemeClr val="dk1"/>
              </a:solidFill>
              <a:latin typeface="DM Sans"/>
              <a:ea typeface="DM Sans"/>
              <a:cs typeface="DM Sans"/>
              <a:sym typeface="DM Sans"/>
            </a:endParaRPr>
          </a:p>
          <a:p>
            <a:pPr indent="-298450" lvl="0" marL="304800" rtl="0" algn="l">
              <a:lnSpc>
                <a:spcPct val="115000"/>
              </a:lnSpc>
              <a:spcBef>
                <a:spcPts val="0"/>
              </a:spcBef>
              <a:spcAft>
                <a:spcPts val="0"/>
              </a:spcAft>
              <a:buClr>
                <a:schemeClr val="dk1"/>
              </a:buClr>
              <a:buSzPts val="1100"/>
              <a:buFont typeface="DM Sans"/>
              <a:buChar char="●"/>
            </a:pPr>
            <a:r>
              <a:rPr lang="en-US" sz="1100">
                <a:solidFill>
                  <a:schemeClr val="dk1"/>
                </a:solidFill>
                <a:latin typeface="DM Sans"/>
                <a:ea typeface="DM Sans"/>
                <a:cs typeface="DM Sans"/>
                <a:sym typeface="DM Sans"/>
              </a:rPr>
              <a:t>Table history</a:t>
            </a:r>
            <a:endParaRPr sz="1100">
              <a:solidFill>
                <a:schemeClr val="dk1"/>
              </a:solidFill>
              <a:latin typeface="DM Sans"/>
              <a:ea typeface="DM Sans"/>
              <a:cs typeface="DM Sans"/>
              <a:sym typeface="DM Sans"/>
            </a:endParaRPr>
          </a:p>
        </p:txBody>
      </p:sp>
      <p:pic>
        <p:nvPicPr>
          <p:cNvPr id="2653" name="Google Shape;2653;g279a4a6f3d1_0_1888"/>
          <p:cNvPicPr preferRelativeResize="0"/>
          <p:nvPr/>
        </p:nvPicPr>
        <p:blipFill>
          <a:blip r:embed="rId3">
            <a:alphaModFix/>
          </a:blip>
          <a:stretch>
            <a:fillRect/>
          </a:stretch>
        </p:blipFill>
        <p:spPr>
          <a:xfrm>
            <a:off x="3640939" y="4025512"/>
            <a:ext cx="272265" cy="272265"/>
          </a:xfrm>
          <a:prstGeom prst="rect">
            <a:avLst/>
          </a:prstGeom>
          <a:noFill/>
          <a:ln>
            <a:noFill/>
          </a:ln>
        </p:spPr>
      </p:pic>
      <p:pic>
        <p:nvPicPr>
          <p:cNvPr id="2654" name="Google Shape;2654;g279a4a6f3d1_0_1888"/>
          <p:cNvPicPr preferRelativeResize="0"/>
          <p:nvPr/>
        </p:nvPicPr>
        <p:blipFill>
          <a:blip r:embed="rId3">
            <a:alphaModFix/>
          </a:blip>
          <a:stretch>
            <a:fillRect/>
          </a:stretch>
        </p:blipFill>
        <p:spPr>
          <a:xfrm>
            <a:off x="3640939" y="4544153"/>
            <a:ext cx="272265" cy="272265"/>
          </a:xfrm>
          <a:prstGeom prst="rect">
            <a:avLst/>
          </a:prstGeom>
          <a:noFill/>
          <a:ln>
            <a:noFill/>
          </a:ln>
        </p:spPr>
      </p:pic>
      <p:pic>
        <p:nvPicPr>
          <p:cNvPr id="2655" name="Google Shape;2655;g279a4a6f3d1_0_1888"/>
          <p:cNvPicPr preferRelativeResize="0"/>
          <p:nvPr/>
        </p:nvPicPr>
        <p:blipFill>
          <a:blip r:embed="rId3">
            <a:alphaModFix/>
          </a:blip>
          <a:stretch>
            <a:fillRect/>
          </a:stretch>
        </p:blipFill>
        <p:spPr>
          <a:xfrm>
            <a:off x="3640939" y="5114979"/>
            <a:ext cx="272265" cy="272265"/>
          </a:xfrm>
          <a:prstGeom prst="rect">
            <a:avLst/>
          </a:prstGeom>
          <a:noFill/>
          <a:ln>
            <a:noFill/>
          </a:ln>
        </p:spPr>
      </p:pic>
      <p:pic>
        <p:nvPicPr>
          <p:cNvPr id="2656" name="Google Shape;2656;g279a4a6f3d1_0_1888"/>
          <p:cNvPicPr preferRelativeResize="0"/>
          <p:nvPr/>
        </p:nvPicPr>
        <p:blipFill>
          <a:blip r:embed="rId3">
            <a:alphaModFix/>
          </a:blip>
          <a:stretch>
            <a:fillRect/>
          </a:stretch>
        </p:blipFill>
        <p:spPr>
          <a:xfrm>
            <a:off x="3640939" y="5685779"/>
            <a:ext cx="272265" cy="27226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60" name="Shape 2660"/>
        <p:cNvGrpSpPr/>
        <p:nvPr/>
      </p:nvGrpSpPr>
      <p:grpSpPr>
        <a:xfrm>
          <a:off x="0" y="0"/>
          <a:ext cx="0" cy="0"/>
          <a:chOff x="0" y="0"/>
          <a:chExt cx="0" cy="0"/>
        </a:xfrm>
      </p:grpSpPr>
      <p:sp>
        <p:nvSpPr>
          <p:cNvPr id="2661" name="Google Shape;2661;g279a4a6f3d1_0_1901"/>
          <p:cNvSpPr txBox="1"/>
          <p:nvPr>
            <p:ph type="title"/>
          </p:nvPr>
        </p:nvSpPr>
        <p:spPr>
          <a:xfrm>
            <a:off x="998993" y="714129"/>
            <a:ext cx="14212500" cy="7779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000"/>
              <a:buFont typeface="DM Sans Medium"/>
              <a:buNone/>
            </a:pPr>
            <a:r>
              <a:rPr lang="en-US"/>
              <a:t>Predictive Optimization</a:t>
            </a:r>
            <a:endParaRPr/>
          </a:p>
        </p:txBody>
      </p:sp>
      <p:sp>
        <p:nvSpPr>
          <p:cNvPr id="2662" name="Google Shape;2662;g279a4a6f3d1_0_1901"/>
          <p:cNvSpPr txBox="1"/>
          <p:nvPr/>
        </p:nvSpPr>
        <p:spPr>
          <a:xfrm>
            <a:off x="749433" y="2061733"/>
            <a:ext cx="6419100" cy="53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b="1" lang="en-US" sz="1900">
                <a:latin typeface="DM Sans"/>
                <a:ea typeface="DM Sans"/>
                <a:cs typeface="DM Sans"/>
                <a:sym typeface="DM Sans"/>
              </a:rPr>
              <a:t>Determine </a:t>
            </a:r>
            <a:r>
              <a:rPr b="1" lang="en-US" sz="1900" u="sng">
                <a:latin typeface="DM Sans"/>
                <a:ea typeface="DM Sans"/>
                <a:cs typeface="DM Sans"/>
                <a:sym typeface="DM Sans"/>
              </a:rPr>
              <a:t>VACUUM</a:t>
            </a:r>
            <a:r>
              <a:rPr b="1" lang="en-US" sz="1900">
                <a:latin typeface="DM Sans"/>
                <a:ea typeface="DM Sans"/>
                <a:cs typeface="DM Sans"/>
                <a:sym typeface="DM Sans"/>
              </a:rPr>
              <a:t> return-on-investment</a:t>
            </a:r>
            <a:endParaRPr b="1" sz="1900">
              <a:latin typeface="DM Sans"/>
              <a:ea typeface="DM Sans"/>
              <a:cs typeface="DM Sans"/>
              <a:sym typeface="DM Sans"/>
            </a:endParaRPr>
          </a:p>
        </p:txBody>
      </p:sp>
      <p:sp>
        <p:nvSpPr>
          <p:cNvPr id="2663" name="Google Shape;2663;g279a4a6f3d1_0_1901"/>
          <p:cNvSpPr/>
          <p:nvPr/>
        </p:nvSpPr>
        <p:spPr>
          <a:xfrm rot="-5400000">
            <a:off x="547250" y="3472583"/>
            <a:ext cx="2455267" cy="2683300"/>
          </a:xfrm>
          <a:prstGeom prst="flowChartOffpageConnector">
            <a:avLst/>
          </a:prstGeom>
          <a:solidFill>
            <a:srgbClr val="C9DAF8"/>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64" name="Google Shape;2664;g279a4a6f3d1_0_1901"/>
          <p:cNvSpPr txBox="1"/>
          <p:nvPr/>
        </p:nvSpPr>
        <p:spPr>
          <a:xfrm>
            <a:off x="542300" y="3896100"/>
            <a:ext cx="2473200" cy="1707300"/>
          </a:xfrm>
          <a:prstGeom prst="rect">
            <a:avLst/>
          </a:prstGeom>
          <a:noFill/>
          <a:ln>
            <a:noFill/>
          </a:ln>
        </p:spPr>
        <p:txBody>
          <a:bodyPr anchorCtr="0" anchor="t" bIns="121875" lIns="228550" spcFirstLastPara="1" rIns="121875" wrap="square" tIns="121875">
            <a:spAutoFit/>
          </a:bodyPr>
          <a:lstStyle/>
          <a:p>
            <a:pPr indent="0" lvl="0" marL="0" rtl="0" algn="l">
              <a:lnSpc>
                <a:spcPct val="115000"/>
              </a:lnSpc>
              <a:spcBef>
                <a:spcPts val="1100"/>
              </a:spcBef>
              <a:spcAft>
                <a:spcPts val="0"/>
              </a:spcAft>
              <a:buNone/>
            </a:pPr>
            <a:r>
              <a:rPr b="1" lang="en-US" sz="2100">
                <a:solidFill>
                  <a:schemeClr val="dk1"/>
                </a:solidFill>
                <a:latin typeface="DM Sans"/>
                <a:ea typeface="DM Sans"/>
                <a:cs typeface="DM Sans"/>
                <a:sym typeface="DM Sans"/>
              </a:rPr>
              <a:t>Inputs</a:t>
            </a:r>
            <a:endParaRPr b="1" sz="2100">
              <a:solidFill>
                <a:schemeClr val="dk1"/>
              </a:solidFill>
              <a:latin typeface="DM Sans"/>
              <a:ea typeface="DM Sans"/>
              <a:cs typeface="DM Sans"/>
              <a:sym typeface="DM Sans"/>
            </a:endParaRPr>
          </a:p>
          <a:p>
            <a:pPr indent="-298450" lvl="0" marL="304800" rtl="0" algn="l">
              <a:lnSpc>
                <a:spcPct val="115000"/>
              </a:lnSpc>
              <a:spcBef>
                <a:spcPts val="1100"/>
              </a:spcBef>
              <a:spcAft>
                <a:spcPts val="0"/>
              </a:spcAft>
              <a:buClr>
                <a:schemeClr val="dk1"/>
              </a:buClr>
              <a:buSzPts val="1100"/>
              <a:buFont typeface="DM Sans"/>
              <a:buChar char="●"/>
            </a:pPr>
            <a:r>
              <a:rPr lang="en-US" sz="1100">
                <a:solidFill>
                  <a:schemeClr val="dk1"/>
                </a:solidFill>
                <a:latin typeface="DM Sans"/>
                <a:ea typeface="DM Sans"/>
                <a:cs typeface="DM Sans"/>
                <a:sym typeface="DM Sans"/>
              </a:rPr>
              <a:t>Table usage patterns</a:t>
            </a:r>
            <a:endParaRPr sz="1100">
              <a:solidFill>
                <a:schemeClr val="dk1"/>
              </a:solidFill>
              <a:latin typeface="DM Sans"/>
              <a:ea typeface="DM Sans"/>
              <a:cs typeface="DM Sans"/>
              <a:sym typeface="DM Sans"/>
            </a:endParaRPr>
          </a:p>
          <a:p>
            <a:pPr indent="-298450" lvl="0" marL="304800" rtl="0" algn="l">
              <a:lnSpc>
                <a:spcPct val="115000"/>
              </a:lnSpc>
              <a:spcBef>
                <a:spcPts val="0"/>
              </a:spcBef>
              <a:spcAft>
                <a:spcPts val="0"/>
              </a:spcAft>
              <a:buClr>
                <a:schemeClr val="dk1"/>
              </a:buClr>
              <a:buSzPts val="1100"/>
              <a:buFont typeface="DM Sans"/>
              <a:buChar char="●"/>
            </a:pPr>
            <a:r>
              <a:rPr lang="en-US" sz="1100">
                <a:solidFill>
                  <a:schemeClr val="dk1"/>
                </a:solidFill>
                <a:latin typeface="DM Sans"/>
                <a:ea typeface="DM Sans"/>
                <a:cs typeface="DM Sans"/>
                <a:sym typeface="DM Sans"/>
              </a:rPr>
              <a:t>Table performance</a:t>
            </a:r>
            <a:endParaRPr sz="1100">
              <a:solidFill>
                <a:schemeClr val="dk1"/>
              </a:solidFill>
              <a:latin typeface="DM Sans"/>
              <a:ea typeface="DM Sans"/>
              <a:cs typeface="DM Sans"/>
              <a:sym typeface="DM Sans"/>
            </a:endParaRPr>
          </a:p>
          <a:p>
            <a:pPr indent="-298450" lvl="0" marL="304800" rtl="0" algn="l">
              <a:lnSpc>
                <a:spcPct val="115000"/>
              </a:lnSpc>
              <a:spcBef>
                <a:spcPts val="0"/>
              </a:spcBef>
              <a:spcAft>
                <a:spcPts val="0"/>
              </a:spcAft>
              <a:buClr>
                <a:schemeClr val="dk1"/>
              </a:buClr>
              <a:buSzPts val="1100"/>
              <a:buFont typeface="DM Sans"/>
              <a:buChar char="●"/>
            </a:pPr>
            <a:r>
              <a:rPr lang="en-US" sz="1100">
                <a:solidFill>
                  <a:schemeClr val="dk1"/>
                </a:solidFill>
                <a:latin typeface="DM Sans"/>
                <a:ea typeface="DM Sans"/>
                <a:cs typeface="DM Sans"/>
                <a:sym typeface="DM Sans"/>
              </a:rPr>
              <a:t>Table file sizes and partitions</a:t>
            </a:r>
            <a:endParaRPr sz="1100">
              <a:solidFill>
                <a:schemeClr val="dk1"/>
              </a:solidFill>
              <a:latin typeface="DM Sans"/>
              <a:ea typeface="DM Sans"/>
              <a:cs typeface="DM Sans"/>
              <a:sym typeface="DM Sans"/>
            </a:endParaRPr>
          </a:p>
          <a:p>
            <a:pPr indent="-298450" lvl="0" marL="304800" rtl="0" algn="l">
              <a:lnSpc>
                <a:spcPct val="115000"/>
              </a:lnSpc>
              <a:spcBef>
                <a:spcPts val="0"/>
              </a:spcBef>
              <a:spcAft>
                <a:spcPts val="0"/>
              </a:spcAft>
              <a:buClr>
                <a:schemeClr val="dk1"/>
              </a:buClr>
              <a:buSzPts val="1100"/>
              <a:buFont typeface="DM Sans"/>
              <a:buChar char="●"/>
            </a:pPr>
            <a:r>
              <a:rPr lang="en-US" sz="1100">
                <a:solidFill>
                  <a:schemeClr val="dk1"/>
                </a:solidFill>
                <a:latin typeface="DM Sans"/>
                <a:ea typeface="DM Sans"/>
                <a:cs typeface="DM Sans"/>
                <a:sym typeface="DM Sans"/>
              </a:rPr>
              <a:t>Table history</a:t>
            </a:r>
            <a:endParaRPr sz="1100">
              <a:solidFill>
                <a:schemeClr val="dk1"/>
              </a:solidFill>
              <a:latin typeface="DM Sans"/>
              <a:ea typeface="DM Sans"/>
              <a:cs typeface="DM Sans"/>
              <a:sym typeface="DM Sans"/>
            </a:endParaRPr>
          </a:p>
        </p:txBody>
      </p:sp>
      <p:graphicFrame>
        <p:nvGraphicFramePr>
          <p:cNvPr id="2665" name="Google Shape;2665;g279a4a6f3d1_0_1901"/>
          <p:cNvGraphicFramePr/>
          <p:nvPr/>
        </p:nvGraphicFramePr>
        <p:xfrm>
          <a:off x="3560417" y="2802133"/>
          <a:ext cx="3000000" cy="3000000"/>
        </p:xfrm>
        <a:graphic>
          <a:graphicData uri="http://schemas.openxmlformats.org/drawingml/2006/table">
            <a:tbl>
              <a:tblPr>
                <a:noFill/>
                <a:tableStyleId>{D5DFBD28-B758-4519-A6D9-AA24AB9ABD1B}</a:tableStyleId>
              </a:tblPr>
              <a:tblGrid>
                <a:gridCol w="891125"/>
                <a:gridCol w="2420800"/>
                <a:gridCol w="1997700"/>
              </a:tblGrid>
              <a:tr h="420725">
                <a:tc>
                  <a:txBody>
                    <a:bodyPr/>
                    <a:lstStyle/>
                    <a:p>
                      <a:pPr indent="0" lvl="0" marL="0" rtl="0" algn="l">
                        <a:spcBef>
                          <a:spcPts val="0"/>
                        </a:spcBef>
                        <a:spcAft>
                          <a:spcPts val="0"/>
                        </a:spcAft>
                        <a:buNone/>
                      </a:pPr>
                      <a:r>
                        <a:rPr b="1" lang="en-US" sz="1900">
                          <a:solidFill>
                            <a:schemeClr val="lt1"/>
                          </a:solidFill>
                          <a:latin typeface="DM Sans"/>
                          <a:ea typeface="DM Sans"/>
                          <a:cs typeface="DM Sans"/>
                          <a:sym typeface="DM Sans"/>
                        </a:rPr>
                        <a:t>Table</a:t>
                      </a:r>
                      <a:endParaRPr b="1" sz="1900">
                        <a:solidFill>
                          <a:schemeClr val="lt1"/>
                        </a:solidFill>
                        <a:latin typeface="DM Sans"/>
                        <a:ea typeface="DM Sans"/>
                        <a:cs typeface="DM Sans"/>
                        <a:sym typeface="DM Sans"/>
                      </a:endParaRPr>
                    </a:p>
                  </a:txBody>
                  <a:tcPr marT="121900" marB="121900" marR="121875" marL="121875">
                    <a:solidFill>
                      <a:srgbClr val="666666"/>
                    </a:solidFill>
                  </a:tcPr>
                </a:tc>
                <a:tc>
                  <a:txBody>
                    <a:bodyPr/>
                    <a:lstStyle/>
                    <a:p>
                      <a:pPr indent="0" lvl="0" marL="0" rtl="0" algn="l">
                        <a:spcBef>
                          <a:spcPts val="0"/>
                        </a:spcBef>
                        <a:spcAft>
                          <a:spcPts val="0"/>
                        </a:spcAft>
                        <a:buNone/>
                      </a:pPr>
                      <a:r>
                        <a:rPr b="1" lang="en-US" sz="1900">
                          <a:solidFill>
                            <a:schemeClr val="lt1"/>
                          </a:solidFill>
                          <a:latin typeface="DM Sans"/>
                          <a:ea typeface="DM Sans"/>
                          <a:cs typeface="DM Sans"/>
                          <a:sym typeface="DM Sans"/>
                        </a:rPr>
                        <a:t>VACUUMable data</a:t>
                      </a:r>
                      <a:endParaRPr sz="1300">
                        <a:solidFill>
                          <a:schemeClr val="lt1"/>
                        </a:solidFill>
                        <a:latin typeface="DM Sans"/>
                        <a:ea typeface="DM Sans"/>
                        <a:cs typeface="DM Sans"/>
                        <a:sym typeface="DM Sans"/>
                      </a:endParaRPr>
                    </a:p>
                  </a:txBody>
                  <a:tcPr marT="121900" marB="121900" marR="121875" marL="121875">
                    <a:solidFill>
                      <a:srgbClr val="666666"/>
                    </a:solidFill>
                  </a:tcPr>
                </a:tc>
                <a:tc>
                  <a:txBody>
                    <a:bodyPr/>
                    <a:lstStyle/>
                    <a:p>
                      <a:pPr indent="0" lvl="0" marL="0" rtl="0" algn="l">
                        <a:spcBef>
                          <a:spcPts val="0"/>
                        </a:spcBef>
                        <a:spcAft>
                          <a:spcPts val="0"/>
                        </a:spcAft>
                        <a:buNone/>
                      </a:pPr>
                      <a:r>
                        <a:rPr b="1" lang="en-US" sz="1900">
                          <a:solidFill>
                            <a:schemeClr val="lt1"/>
                          </a:solidFill>
                          <a:latin typeface="DM Sans"/>
                          <a:ea typeface="DM Sans"/>
                          <a:cs typeface="DM Sans"/>
                          <a:sym typeface="DM Sans"/>
                        </a:rPr>
                        <a:t>VACUUM cost</a:t>
                      </a:r>
                      <a:endParaRPr b="1" sz="1900">
                        <a:solidFill>
                          <a:schemeClr val="lt1"/>
                        </a:solidFill>
                        <a:latin typeface="DM Sans"/>
                        <a:ea typeface="DM Sans"/>
                        <a:cs typeface="DM Sans"/>
                        <a:sym typeface="DM Sans"/>
                      </a:endParaRPr>
                    </a:p>
                    <a:p>
                      <a:pPr indent="0" lvl="0" marL="0" rtl="0" algn="l">
                        <a:spcBef>
                          <a:spcPts val="0"/>
                        </a:spcBef>
                        <a:spcAft>
                          <a:spcPts val="0"/>
                        </a:spcAft>
                        <a:buNone/>
                      </a:pPr>
                      <a:r>
                        <a:t/>
                      </a:r>
                      <a:endParaRPr sz="1900">
                        <a:solidFill>
                          <a:schemeClr val="lt1"/>
                        </a:solidFill>
                        <a:latin typeface="DM Sans"/>
                        <a:ea typeface="DM Sans"/>
                        <a:cs typeface="DM Sans"/>
                        <a:sym typeface="DM Sans"/>
                      </a:endParaRPr>
                    </a:p>
                  </a:txBody>
                  <a:tcPr marT="121900" marB="121900" marR="121875" marL="121875">
                    <a:solidFill>
                      <a:srgbClr val="666666"/>
                    </a:solidFill>
                  </a:tcPr>
                </a:tc>
              </a:tr>
              <a:tr h="420725">
                <a:tc>
                  <a:txBody>
                    <a:bodyPr/>
                    <a:lstStyle/>
                    <a:p>
                      <a:pPr indent="0" lvl="0" marL="0" rtl="0" algn="r">
                        <a:spcBef>
                          <a:spcPts val="0"/>
                        </a:spcBef>
                        <a:spcAft>
                          <a:spcPts val="0"/>
                        </a:spcAft>
                        <a:buNone/>
                      </a:pPr>
                      <a:r>
                        <a:rPr lang="en-US" sz="1900">
                          <a:latin typeface="DM Sans"/>
                          <a:ea typeface="DM Sans"/>
                          <a:cs typeface="DM Sans"/>
                          <a:sym typeface="DM Sans"/>
                        </a:rPr>
                        <a:t>     1</a:t>
                      </a:r>
                      <a:endParaRPr sz="1900">
                        <a:latin typeface="DM Sans"/>
                        <a:ea typeface="DM Sans"/>
                        <a:cs typeface="DM Sans"/>
                        <a:sym typeface="DM Sans"/>
                      </a:endParaRPr>
                    </a:p>
                  </a:txBody>
                  <a:tcPr marT="121900" marB="121900" marR="121875" marL="121875"/>
                </a:tc>
                <a:tc>
                  <a:txBody>
                    <a:bodyPr/>
                    <a:lstStyle/>
                    <a:p>
                      <a:pPr indent="0" lvl="0" marL="0" rtl="0" algn="l">
                        <a:spcBef>
                          <a:spcPts val="0"/>
                        </a:spcBef>
                        <a:spcAft>
                          <a:spcPts val="0"/>
                        </a:spcAft>
                        <a:buNone/>
                      </a:pPr>
                      <a:r>
                        <a:rPr lang="en-US" sz="1900">
                          <a:latin typeface="DM Sans"/>
                          <a:ea typeface="DM Sans"/>
                          <a:cs typeface="DM Sans"/>
                          <a:sym typeface="DM Sans"/>
                        </a:rPr>
                        <a:t>HIGH</a:t>
                      </a:r>
                      <a:endParaRPr sz="1900">
                        <a:latin typeface="DM Sans"/>
                        <a:ea typeface="DM Sans"/>
                        <a:cs typeface="DM Sans"/>
                        <a:sym typeface="DM Sans"/>
                      </a:endParaRPr>
                    </a:p>
                  </a:txBody>
                  <a:tcPr marT="121900" marB="121900" marR="121875" marL="121875">
                    <a:solidFill>
                      <a:srgbClr val="D9EAD3"/>
                    </a:solidFill>
                  </a:tcPr>
                </a:tc>
                <a:tc>
                  <a:txBody>
                    <a:bodyPr/>
                    <a:lstStyle/>
                    <a:p>
                      <a:pPr indent="0" lvl="0" marL="0" rtl="0" algn="l">
                        <a:spcBef>
                          <a:spcPts val="0"/>
                        </a:spcBef>
                        <a:spcAft>
                          <a:spcPts val="0"/>
                        </a:spcAft>
                        <a:buNone/>
                      </a:pPr>
                      <a:r>
                        <a:rPr lang="en-US" sz="1900">
                          <a:latin typeface="DM Sans"/>
                          <a:ea typeface="DM Sans"/>
                          <a:cs typeface="DM Sans"/>
                          <a:sym typeface="DM Sans"/>
                        </a:rPr>
                        <a:t>LOW</a:t>
                      </a:r>
                      <a:endParaRPr sz="1900">
                        <a:latin typeface="DM Sans"/>
                        <a:ea typeface="DM Sans"/>
                        <a:cs typeface="DM Sans"/>
                        <a:sym typeface="DM Sans"/>
                      </a:endParaRPr>
                    </a:p>
                  </a:txBody>
                  <a:tcPr marT="121900" marB="121900" marR="121875" marL="121875">
                    <a:solidFill>
                      <a:srgbClr val="D9EAD3"/>
                    </a:solidFill>
                  </a:tcPr>
                </a:tc>
              </a:tr>
              <a:tr h="467275">
                <a:tc>
                  <a:txBody>
                    <a:bodyPr/>
                    <a:lstStyle/>
                    <a:p>
                      <a:pPr indent="0" lvl="0" marL="0" rtl="0" algn="r">
                        <a:spcBef>
                          <a:spcPts val="0"/>
                        </a:spcBef>
                        <a:spcAft>
                          <a:spcPts val="0"/>
                        </a:spcAft>
                        <a:buNone/>
                      </a:pPr>
                      <a:r>
                        <a:rPr lang="en-US" sz="1900">
                          <a:latin typeface="DM Sans"/>
                          <a:ea typeface="DM Sans"/>
                          <a:cs typeface="DM Sans"/>
                          <a:sym typeface="DM Sans"/>
                        </a:rPr>
                        <a:t>     2</a:t>
                      </a:r>
                      <a:endParaRPr sz="1900">
                        <a:latin typeface="DM Sans"/>
                        <a:ea typeface="DM Sans"/>
                        <a:cs typeface="DM Sans"/>
                        <a:sym typeface="DM Sans"/>
                      </a:endParaRPr>
                    </a:p>
                  </a:txBody>
                  <a:tcPr marT="121900" marB="121900" marR="121875" marL="121875"/>
                </a:tc>
                <a:tc>
                  <a:txBody>
                    <a:bodyPr/>
                    <a:lstStyle/>
                    <a:p>
                      <a:pPr indent="0" lvl="0" marL="0" rtl="0" algn="l">
                        <a:spcBef>
                          <a:spcPts val="0"/>
                        </a:spcBef>
                        <a:spcAft>
                          <a:spcPts val="0"/>
                        </a:spcAft>
                        <a:buNone/>
                      </a:pPr>
                      <a:r>
                        <a:rPr lang="en-US" sz="1900">
                          <a:solidFill>
                            <a:schemeClr val="dk2"/>
                          </a:solidFill>
                          <a:latin typeface="DM Sans"/>
                          <a:ea typeface="DM Sans"/>
                          <a:cs typeface="DM Sans"/>
                          <a:sym typeface="DM Sans"/>
                        </a:rPr>
                        <a:t>LOW</a:t>
                      </a:r>
                      <a:endParaRPr sz="1900">
                        <a:latin typeface="DM Sans"/>
                        <a:ea typeface="DM Sans"/>
                        <a:cs typeface="DM Sans"/>
                        <a:sym typeface="DM Sans"/>
                      </a:endParaRPr>
                    </a:p>
                  </a:txBody>
                  <a:tcPr marT="121900" marB="121900" marR="121875" marL="121875">
                    <a:solidFill>
                      <a:srgbClr val="F4CCCC"/>
                    </a:solidFill>
                  </a:tcPr>
                </a:tc>
                <a:tc>
                  <a:txBody>
                    <a:bodyPr/>
                    <a:lstStyle/>
                    <a:p>
                      <a:pPr indent="0" lvl="0" marL="0" rtl="0" algn="l">
                        <a:spcBef>
                          <a:spcPts val="0"/>
                        </a:spcBef>
                        <a:spcAft>
                          <a:spcPts val="0"/>
                        </a:spcAft>
                        <a:buNone/>
                      </a:pPr>
                      <a:r>
                        <a:rPr lang="en-US" sz="1900">
                          <a:solidFill>
                            <a:schemeClr val="dk2"/>
                          </a:solidFill>
                          <a:latin typeface="DM Sans"/>
                          <a:ea typeface="DM Sans"/>
                          <a:cs typeface="DM Sans"/>
                          <a:sym typeface="DM Sans"/>
                        </a:rPr>
                        <a:t>LOW</a:t>
                      </a:r>
                      <a:endParaRPr sz="1900">
                        <a:latin typeface="DM Sans"/>
                        <a:ea typeface="DM Sans"/>
                        <a:cs typeface="DM Sans"/>
                        <a:sym typeface="DM Sans"/>
                      </a:endParaRPr>
                    </a:p>
                  </a:txBody>
                  <a:tcPr marT="121900" marB="121900" marR="121875" marL="121875">
                    <a:solidFill>
                      <a:srgbClr val="D9EAD3"/>
                    </a:solidFill>
                  </a:tcPr>
                </a:tc>
              </a:tr>
              <a:tr h="572825">
                <a:tc>
                  <a:txBody>
                    <a:bodyPr/>
                    <a:lstStyle/>
                    <a:p>
                      <a:pPr indent="0" lvl="0" marL="0" rtl="0" algn="r">
                        <a:spcBef>
                          <a:spcPts val="0"/>
                        </a:spcBef>
                        <a:spcAft>
                          <a:spcPts val="0"/>
                        </a:spcAft>
                        <a:buNone/>
                      </a:pPr>
                      <a:r>
                        <a:rPr lang="en-US" sz="1900">
                          <a:latin typeface="DM Sans"/>
                          <a:ea typeface="DM Sans"/>
                          <a:cs typeface="DM Sans"/>
                          <a:sym typeface="DM Sans"/>
                        </a:rPr>
                        <a:t>     3</a:t>
                      </a:r>
                      <a:endParaRPr sz="1900">
                        <a:latin typeface="DM Sans"/>
                        <a:ea typeface="DM Sans"/>
                        <a:cs typeface="DM Sans"/>
                        <a:sym typeface="DM Sans"/>
                      </a:endParaRPr>
                    </a:p>
                  </a:txBody>
                  <a:tcPr marT="121900" marB="121900" marR="121875" marL="121875"/>
                </a:tc>
                <a:tc>
                  <a:txBody>
                    <a:bodyPr/>
                    <a:lstStyle/>
                    <a:p>
                      <a:pPr indent="0" lvl="0" marL="0" rtl="0" algn="l">
                        <a:spcBef>
                          <a:spcPts val="0"/>
                        </a:spcBef>
                        <a:spcAft>
                          <a:spcPts val="0"/>
                        </a:spcAft>
                        <a:buNone/>
                      </a:pPr>
                      <a:r>
                        <a:rPr lang="en-US" sz="1900">
                          <a:latin typeface="DM Sans"/>
                          <a:ea typeface="DM Sans"/>
                          <a:cs typeface="DM Sans"/>
                          <a:sym typeface="DM Sans"/>
                        </a:rPr>
                        <a:t>HIGH</a:t>
                      </a:r>
                      <a:endParaRPr sz="1900">
                        <a:latin typeface="DM Sans"/>
                        <a:ea typeface="DM Sans"/>
                        <a:cs typeface="DM Sans"/>
                        <a:sym typeface="DM Sans"/>
                      </a:endParaRPr>
                    </a:p>
                  </a:txBody>
                  <a:tcPr marT="121900" marB="121900" marR="121875" marL="121875">
                    <a:lnB cap="flat" cmpd="sng" w="9525">
                      <a:solidFill>
                        <a:srgbClr val="9E9E9E"/>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US" sz="1900">
                          <a:latin typeface="DM Sans"/>
                          <a:ea typeface="DM Sans"/>
                          <a:cs typeface="DM Sans"/>
                          <a:sym typeface="DM Sans"/>
                        </a:rPr>
                        <a:t>HIGH</a:t>
                      </a:r>
                      <a:endParaRPr sz="1900">
                        <a:latin typeface="DM Sans"/>
                        <a:ea typeface="DM Sans"/>
                        <a:cs typeface="DM Sans"/>
                        <a:sym typeface="DM Sans"/>
                      </a:endParaRPr>
                    </a:p>
                  </a:txBody>
                  <a:tcPr marT="121900" marB="121900" marR="121875" marL="121875">
                    <a:lnB cap="flat" cmpd="sng" w="9525">
                      <a:solidFill>
                        <a:srgbClr val="9E9E9E"/>
                      </a:solidFill>
                      <a:prstDash val="solid"/>
                      <a:round/>
                      <a:headEnd len="sm" w="sm" type="none"/>
                      <a:tailEnd len="sm" w="sm" type="none"/>
                    </a:lnB>
                    <a:solidFill>
                      <a:srgbClr val="F4CCCC"/>
                    </a:solidFill>
                  </a:tcPr>
                </a:tc>
              </a:tr>
              <a:tr h="420725">
                <a:tc>
                  <a:txBody>
                    <a:bodyPr/>
                    <a:lstStyle/>
                    <a:p>
                      <a:pPr indent="0" lvl="0" marL="0" rtl="0" algn="r">
                        <a:spcBef>
                          <a:spcPts val="0"/>
                        </a:spcBef>
                        <a:spcAft>
                          <a:spcPts val="0"/>
                        </a:spcAft>
                        <a:buNone/>
                      </a:pPr>
                      <a:r>
                        <a:rPr lang="en-US" sz="1900">
                          <a:latin typeface="DM Sans"/>
                          <a:ea typeface="DM Sans"/>
                          <a:cs typeface="DM Sans"/>
                          <a:sym typeface="DM Sans"/>
                        </a:rPr>
                        <a:t>     4</a:t>
                      </a:r>
                      <a:endParaRPr sz="1900">
                        <a:latin typeface="DM Sans"/>
                        <a:ea typeface="DM Sans"/>
                        <a:cs typeface="DM Sans"/>
                        <a:sym typeface="DM Sans"/>
                      </a:endParaRPr>
                    </a:p>
                  </a:txBody>
                  <a:tcPr marT="121900" marB="121900" marR="121875" marL="12187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US" sz="1900">
                          <a:latin typeface="DM Sans"/>
                          <a:ea typeface="DM Sans"/>
                          <a:cs typeface="DM Sans"/>
                          <a:sym typeface="DM Sans"/>
                        </a:rPr>
                        <a:t>LOW</a:t>
                      </a:r>
                      <a:endParaRPr sz="1900">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US" sz="1900">
                          <a:latin typeface="DM Sans"/>
                          <a:ea typeface="DM Sans"/>
                          <a:cs typeface="DM Sans"/>
                          <a:sym typeface="DM Sans"/>
                        </a:rPr>
                        <a:t>HIGH</a:t>
                      </a:r>
                      <a:endParaRPr sz="1900">
                        <a:latin typeface="DM Sans"/>
                        <a:ea typeface="DM Sans"/>
                        <a:cs typeface="DM Sans"/>
                        <a:sym typeface="DM Sans"/>
                      </a:endParaRPr>
                    </a:p>
                  </a:txBody>
                  <a:tcPr marT="121900" marB="121900" marR="121875" marL="12187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4CCCC"/>
                    </a:solidFill>
                  </a:tcPr>
                </a:tc>
              </a:tr>
            </a:tbl>
          </a:graphicData>
        </a:graphic>
      </p:graphicFrame>
      <p:pic>
        <p:nvPicPr>
          <p:cNvPr id="2666" name="Google Shape;2666;g279a4a6f3d1_0_1901"/>
          <p:cNvPicPr preferRelativeResize="0"/>
          <p:nvPr/>
        </p:nvPicPr>
        <p:blipFill>
          <a:blip r:embed="rId3">
            <a:alphaModFix/>
          </a:blip>
          <a:stretch>
            <a:fillRect/>
          </a:stretch>
        </p:blipFill>
        <p:spPr>
          <a:xfrm>
            <a:off x="3640939" y="3740795"/>
            <a:ext cx="272265" cy="272265"/>
          </a:xfrm>
          <a:prstGeom prst="rect">
            <a:avLst/>
          </a:prstGeom>
          <a:noFill/>
          <a:ln>
            <a:noFill/>
          </a:ln>
        </p:spPr>
      </p:pic>
      <p:pic>
        <p:nvPicPr>
          <p:cNvPr id="2667" name="Google Shape;2667;g279a4a6f3d1_0_1901"/>
          <p:cNvPicPr preferRelativeResize="0"/>
          <p:nvPr/>
        </p:nvPicPr>
        <p:blipFill>
          <a:blip r:embed="rId3">
            <a:alphaModFix/>
          </a:blip>
          <a:stretch>
            <a:fillRect/>
          </a:stretch>
        </p:blipFill>
        <p:spPr>
          <a:xfrm>
            <a:off x="3640939" y="4293386"/>
            <a:ext cx="272265" cy="272265"/>
          </a:xfrm>
          <a:prstGeom prst="rect">
            <a:avLst/>
          </a:prstGeom>
          <a:noFill/>
          <a:ln>
            <a:noFill/>
          </a:ln>
        </p:spPr>
      </p:pic>
      <p:pic>
        <p:nvPicPr>
          <p:cNvPr id="2668" name="Google Shape;2668;g279a4a6f3d1_0_1901"/>
          <p:cNvPicPr preferRelativeResize="0"/>
          <p:nvPr/>
        </p:nvPicPr>
        <p:blipFill>
          <a:blip r:embed="rId3">
            <a:alphaModFix/>
          </a:blip>
          <a:stretch>
            <a:fillRect/>
          </a:stretch>
        </p:blipFill>
        <p:spPr>
          <a:xfrm>
            <a:off x="3640939" y="4846012"/>
            <a:ext cx="272265" cy="272265"/>
          </a:xfrm>
          <a:prstGeom prst="rect">
            <a:avLst/>
          </a:prstGeom>
          <a:noFill/>
          <a:ln>
            <a:noFill/>
          </a:ln>
        </p:spPr>
      </p:pic>
      <p:pic>
        <p:nvPicPr>
          <p:cNvPr id="2669" name="Google Shape;2669;g279a4a6f3d1_0_1901"/>
          <p:cNvPicPr preferRelativeResize="0"/>
          <p:nvPr/>
        </p:nvPicPr>
        <p:blipFill>
          <a:blip r:embed="rId3">
            <a:alphaModFix/>
          </a:blip>
          <a:stretch>
            <a:fillRect/>
          </a:stretch>
        </p:blipFill>
        <p:spPr>
          <a:xfrm>
            <a:off x="3640939" y="5398612"/>
            <a:ext cx="272265" cy="272265"/>
          </a:xfrm>
          <a:prstGeom prst="rect">
            <a:avLst/>
          </a:prstGeom>
          <a:noFill/>
          <a:ln>
            <a:noFill/>
          </a:ln>
        </p:spPr>
      </p:pic>
      <p:sp>
        <p:nvSpPr>
          <p:cNvPr id="2670" name="Google Shape;2670;g279a4a6f3d1_0_1901"/>
          <p:cNvSpPr txBox="1"/>
          <p:nvPr/>
        </p:nvSpPr>
        <p:spPr>
          <a:xfrm>
            <a:off x="9237667" y="3207367"/>
            <a:ext cx="3694500" cy="18471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b="1" lang="en-US" sz="10400">
                <a:latin typeface="DM Sans"/>
                <a:ea typeface="DM Sans"/>
                <a:cs typeface="DM Sans"/>
                <a:sym typeface="DM Sans"/>
              </a:rPr>
              <a:t>. . . </a:t>
            </a:r>
            <a:endParaRPr b="1" sz="10400">
              <a:latin typeface="DM Sans"/>
              <a:ea typeface="DM Sans"/>
              <a:cs typeface="DM Sans"/>
              <a:sym typeface="DM Sans"/>
            </a:endParaRPr>
          </a:p>
        </p:txBody>
      </p:sp>
      <p:sp>
        <p:nvSpPr>
          <p:cNvPr id="2671" name="Google Shape;2671;g279a4a6f3d1_0_1901"/>
          <p:cNvSpPr txBox="1"/>
          <p:nvPr>
            <p:ph idx="1" type="subTitle"/>
          </p:nvPr>
        </p:nvSpPr>
        <p:spPr>
          <a:xfrm>
            <a:off x="1019745" y="1566270"/>
            <a:ext cx="14212500" cy="777900"/>
          </a:xfrm>
          <a:prstGeom prst="rect">
            <a:avLst/>
          </a:prstGeom>
          <a:noFill/>
          <a:ln>
            <a:noFill/>
          </a:ln>
        </p:spPr>
        <p:txBody>
          <a:bodyPr anchorCtr="0" anchor="t" bIns="0" lIns="0" spcFirstLastPara="1" rIns="0" wrap="square" tIns="0">
            <a:noAutofit/>
          </a:bodyPr>
          <a:lstStyle/>
          <a:p>
            <a:pPr indent="-368300" lvl="0" marL="457200" rtl="0" algn="l">
              <a:lnSpc>
                <a:spcPct val="90000"/>
              </a:lnSpc>
              <a:spcBef>
                <a:spcPts val="1100"/>
              </a:spcBef>
              <a:spcAft>
                <a:spcPts val="0"/>
              </a:spcAft>
              <a:buSzPts val="2400"/>
              <a:buFont typeface="DM Sans Medium"/>
              <a:buNone/>
            </a:pPr>
            <a:r>
              <a:rPr lang="en-US"/>
              <a:t>A Toy Example…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sp>
        <p:nvSpPr>
          <p:cNvPr id="2676" name="Google Shape;2676;g279a4a6f3d1_0_1915"/>
          <p:cNvSpPr txBox="1"/>
          <p:nvPr>
            <p:ph type="title"/>
          </p:nvPr>
        </p:nvSpPr>
        <p:spPr>
          <a:xfrm>
            <a:off x="762191" y="609600"/>
            <a:ext cx="10662900" cy="563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rgbClr val="FFFFFF"/>
                </a:solidFill>
              </a:rPr>
              <a:t>UniForm</a:t>
            </a:r>
            <a:endParaRPr>
              <a:solidFill>
                <a:srgbClr val="FFFFFF"/>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0" name="Shape 2680"/>
        <p:cNvGrpSpPr/>
        <p:nvPr/>
      </p:nvGrpSpPr>
      <p:grpSpPr>
        <a:xfrm>
          <a:off x="0" y="0"/>
          <a:ext cx="0" cy="0"/>
          <a:chOff x="0" y="0"/>
          <a:chExt cx="0" cy="0"/>
        </a:xfrm>
      </p:grpSpPr>
      <p:sp>
        <p:nvSpPr>
          <p:cNvPr id="2681" name="Google Shape;2681;g279a4a6f3d1_0_1919"/>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Choosing a data lake format?</a:t>
            </a:r>
            <a:endParaRPr/>
          </a:p>
        </p:txBody>
      </p:sp>
      <p:sp>
        <p:nvSpPr>
          <p:cNvPr id="2682" name="Google Shape;2682;g279a4a6f3d1_0_1919"/>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grpSp>
        <p:nvGrpSpPr>
          <p:cNvPr id="2683" name="Google Shape;2683;g279a4a6f3d1_0_1919"/>
          <p:cNvGrpSpPr/>
          <p:nvPr/>
        </p:nvGrpSpPr>
        <p:grpSpPr>
          <a:xfrm>
            <a:off x="5541907" y="1292989"/>
            <a:ext cx="2643493" cy="3964961"/>
            <a:chOff x="1797306" y="1653139"/>
            <a:chExt cx="2642700" cy="3964961"/>
          </a:xfrm>
        </p:grpSpPr>
        <p:pic>
          <p:nvPicPr>
            <p:cNvPr id="2684" name="Google Shape;2684;g279a4a6f3d1_0_1919"/>
            <p:cNvPicPr preferRelativeResize="0"/>
            <p:nvPr/>
          </p:nvPicPr>
          <p:blipFill rotWithShape="1">
            <a:blip r:embed="rId3">
              <a:alphaModFix/>
            </a:blip>
            <a:srcRect b="18400" l="0" r="3474" t="0"/>
            <a:stretch/>
          </p:blipFill>
          <p:spPr>
            <a:xfrm>
              <a:off x="2093750" y="1653139"/>
              <a:ext cx="1842223" cy="1213575"/>
            </a:xfrm>
            <a:prstGeom prst="rect">
              <a:avLst/>
            </a:prstGeom>
            <a:noFill/>
            <a:ln>
              <a:noFill/>
            </a:ln>
          </p:spPr>
        </p:pic>
        <p:sp>
          <p:nvSpPr>
            <p:cNvPr id="2685" name="Google Shape;2685;g279a4a6f3d1_0_1919"/>
            <p:cNvSpPr txBox="1"/>
            <p:nvPr/>
          </p:nvSpPr>
          <p:spPr>
            <a:xfrm>
              <a:off x="1797306" y="3071375"/>
              <a:ext cx="2642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chemeClr val="dk1"/>
                  </a:solidFill>
                  <a:latin typeface="DM Sans"/>
                  <a:ea typeface="DM Sans"/>
                  <a:cs typeface="DM Sans"/>
                  <a:sym typeface="DM Sans"/>
                </a:rPr>
                <a:t>Delta Lake</a:t>
              </a:r>
              <a:endParaRPr b="1" sz="2700">
                <a:solidFill>
                  <a:schemeClr val="dk1"/>
                </a:solidFill>
                <a:latin typeface="DM Sans"/>
                <a:ea typeface="DM Sans"/>
                <a:cs typeface="DM Sans"/>
                <a:sym typeface="DM Sans"/>
              </a:endParaRPr>
            </a:p>
          </p:txBody>
        </p:sp>
        <p:sp>
          <p:nvSpPr>
            <p:cNvPr id="2686" name="Google Shape;2686;g279a4a6f3d1_0_1919"/>
            <p:cNvSpPr/>
            <p:nvPr/>
          </p:nvSpPr>
          <p:spPr>
            <a:xfrm>
              <a:off x="1926600" y="4688400"/>
              <a:ext cx="23757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687" name="Google Shape;2687;g279a4a6f3d1_0_1919"/>
            <p:cNvPicPr preferRelativeResize="0"/>
            <p:nvPr/>
          </p:nvPicPr>
          <p:blipFill rotWithShape="1">
            <a:blip r:embed="rId4">
              <a:alphaModFix/>
            </a:blip>
            <a:srcRect b="0" l="0" r="73412" t="0"/>
            <a:stretch/>
          </p:blipFill>
          <p:spPr>
            <a:xfrm>
              <a:off x="2055288" y="4963863"/>
              <a:ext cx="493348" cy="378725"/>
            </a:xfrm>
            <a:prstGeom prst="rect">
              <a:avLst/>
            </a:prstGeom>
            <a:noFill/>
            <a:ln>
              <a:noFill/>
            </a:ln>
          </p:spPr>
        </p:pic>
        <p:sp>
          <p:nvSpPr>
            <p:cNvPr id="2688" name="Google Shape;2688;g279a4a6f3d1_0_1919"/>
            <p:cNvSpPr/>
            <p:nvPr/>
          </p:nvSpPr>
          <p:spPr>
            <a:xfrm>
              <a:off x="1919174" y="4017633"/>
              <a:ext cx="2375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689" name="Google Shape;2689;g279a4a6f3d1_0_1919"/>
            <p:cNvPicPr preferRelativeResize="0"/>
            <p:nvPr/>
          </p:nvPicPr>
          <p:blipFill rotWithShape="1">
            <a:blip r:embed="rId3">
              <a:alphaModFix/>
            </a:blip>
            <a:srcRect b="18400" l="0" r="3474" t="0"/>
            <a:stretch/>
          </p:blipFill>
          <p:spPr>
            <a:xfrm>
              <a:off x="2093753" y="4180617"/>
              <a:ext cx="416425" cy="274325"/>
            </a:xfrm>
            <a:prstGeom prst="rect">
              <a:avLst/>
            </a:prstGeom>
            <a:noFill/>
            <a:ln>
              <a:noFill/>
            </a:ln>
          </p:spPr>
        </p:pic>
      </p:grpSp>
      <p:grpSp>
        <p:nvGrpSpPr>
          <p:cNvPr id="2690" name="Google Shape;2690;g279a4a6f3d1_0_1919"/>
          <p:cNvGrpSpPr/>
          <p:nvPr/>
        </p:nvGrpSpPr>
        <p:grpSpPr>
          <a:xfrm>
            <a:off x="8549989" y="1156139"/>
            <a:ext cx="3173752" cy="4101811"/>
            <a:chOff x="4994127" y="1516289"/>
            <a:chExt cx="3172800" cy="4101811"/>
          </a:xfrm>
        </p:grpSpPr>
        <p:pic>
          <p:nvPicPr>
            <p:cNvPr id="2691" name="Google Shape;2691;g279a4a6f3d1_0_1919"/>
            <p:cNvPicPr preferRelativeResize="0"/>
            <p:nvPr/>
          </p:nvPicPr>
          <p:blipFill>
            <a:blip r:embed="rId5">
              <a:alphaModFix/>
            </a:blip>
            <a:stretch>
              <a:fillRect/>
            </a:stretch>
          </p:blipFill>
          <p:spPr>
            <a:xfrm>
              <a:off x="5790607" y="1516289"/>
              <a:ext cx="1486891" cy="1486904"/>
            </a:xfrm>
            <a:prstGeom prst="rect">
              <a:avLst/>
            </a:prstGeom>
            <a:noFill/>
            <a:ln>
              <a:noFill/>
            </a:ln>
          </p:spPr>
        </p:pic>
        <p:sp>
          <p:nvSpPr>
            <p:cNvPr id="2692" name="Google Shape;2692;g279a4a6f3d1_0_1919"/>
            <p:cNvSpPr txBox="1"/>
            <p:nvPr/>
          </p:nvSpPr>
          <p:spPr>
            <a:xfrm>
              <a:off x="4994127" y="3071375"/>
              <a:ext cx="3172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rgbClr val="3A3838"/>
                  </a:solidFill>
                  <a:latin typeface="DM Sans"/>
                  <a:ea typeface="DM Sans"/>
                  <a:cs typeface="DM Sans"/>
                  <a:sym typeface="DM Sans"/>
                </a:rPr>
                <a:t>Apache Iceberg</a:t>
              </a:r>
              <a:endParaRPr b="1" sz="2700">
                <a:solidFill>
                  <a:srgbClr val="3A3838"/>
                </a:solidFill>
                <a:latin typeface="DM Sans"/>
                <a:ea typeface="DM Sans"/>
                <a:cs typeface="DM Sans"/>
                <a:sym typeface="DM Sans"/>
              </a:endParaRPr>
            </a:p>
          </p:txBody>
        </p:sp>
        <p:sp>
          <p:nvSpPr>
            <p:cNvPr id="2693" name="Google Shape;2693;g279a4a6f3d1_0_1919"/>
            <p:cNvSpPr/>
            <p:nvPr/>
          </p:nvSpPr>
          <p:spPr>
            <a:xfrm>
              <a:off x="5355600" y="4688400"/>
              <a:ext cx="23757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694" name="Google Shape;2694;g279a4a6f3d1_0_1919"/>
            <p:cNvPicPr preferRelativeResize="0"/>
            <p:nvPr/>
          </p:nvPicPr>
          <p:blipFill rotWithShape="1">
            <a:blip r:embed="rId4">
              <a:alphaModFix/>
            </a:blip>
            <a:srcRect b="0" l="0" r="73412" t="0"/>
            <a:stretch/>
          </p:blipFill>
          <p:spPr>
            <a:xfrm>
              <a:off x="5537450" y="4963888"/>
              <a:ext cx="493348" cy="378725"/>
            </a:xfrm>
            <a:prstGeom prst="rect">
              <a:avLst/>
            </a:prstGeom>
            <a:noFill/>
            <a:ln>
              <a:noFill/>
            </a:ln>
          </p:spPr>
        </p:pic>
        <p:grpSp>
          <p:nvGrpSpPr>
            <p:cNvPr id="2695" name="Google Shape;2695;g279a4a6f3d1_0_1919"/>
            <p:cNvGrpSpPr/>
            <p:nvPr/>
          </p:nvGrpSpPr>
          <p:grpSpPr>
            <a:xfrm>
              <a:off x="5346188" y="4017633"/>
              <a:ext cx="2375700" cy="600300"/>
              <a:chOff x="4584188" y="4017633"/>
              <a:chExt cx="2375700" cy="600300"/>
            </a:xfrm>
          </p:grpSpPr>
          <p:sp>
            <p:nvSpPr>
              <p:cNvPr id="2696" name="Google Shape;2696;g279a4a6f3d1_0_1919"/>
              <p:cNvSpPr/>
              <p:nvPr/>
            </p:nvSpPr>
            <p:spPr>
              <a:xfrm>
                <a:off x="4584188" y="4017633"/>
                <a:ext cx="2375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697" name="Google Shape;2697;g279a4a6f3d1_0_1919"/>
              <p:cNvPicPr preferRelativeResize="0"/>
              <p:nvPr/>
            </p:nvPicPr>
            <p:blipFill>
              <a:blip r:embed="rId5">
                <a:alphaModFix/>
              </a:blip>
              <a:stretch>
                <a:fillRect/>
              </a:stretch>
            </p:blipFill>
            <p:spPr>
              <a:xfrm>
                <a:off x="4811722" y="4128438"/>
                <a:ext cx="378700" cy="378700"/>
              </a:xfrm>
              <a:prstGeom prst="rect">
                <a:avLst/>
              </a:prstGeom>
              <a:noFill/>
              <a:ln>
                <a:noFill/>
              </a:ln>
            </p:spPr>
          </p:pic>
        </p:grpSp>
      </p:grpSp>
      <p:grpSp>
        <p:nvGrpSpPr>
          <p:cNvPr id="2698" name="Google Shape;2698;g279a4a6f3d1_0_1919"/>
          <p:cNvGrpSpPr/>
          <p:nvPr/>
        </p:nvGrpSpPr>
        <p:grpSpPr>
          <a:xfrm>
            <a:off x="2310515" y="1156163"/>
            <a:ext cx="2898869" cy="4101787"/>
            <a:chOff x="9213703" y="1516313"/>
            <a:chExt cx="2898000" cy="4101787"/>
          </a:xfrm>
        </p:grpSpPr>
        <p:pic>
          <p:nvPicPr>
            <p:cNvPr id="2699" name="Google Shape;2699;g279a4a6f3d1_0_1919"/>
            <p:cNvPicPr preferRelativeResize="0"/>
            <p:nvPr/>
          </p:nvPicPr>
          <p:blipFill>
            <a:blip r:embed="rId6">
              <a:alphaModFix/>
            </a:blip>
            <a:stretch>
              <a:fillRect/>
            </a:stretch>
          </p:blipFill>
          <p:spPr>
            <a:xfrm>
              <a:off x="9731031" y="1516313"/>
              <a:ext cx="2173820" cy="1486907"/>
            </a:xfrm>
            <a:prstGeom prst="rect">
              <a:avLst/>
            </a:prstGeom>
            <a:noFill/>
            <a:ln>
              <a:noFill/>
            </a:ln>
          </p:spPr>
        </p:pic>
        <p:sp>
          <p:nvSpPr>
            <p:cNvPr id="2700" name="Google Shape;2700;g279a4a6f3d1_0_1919"/>
            <p:cNvSpPr txBox="1"/>
            <p:nvPr/>
          </p:nvSpPr>
          <p:spPr>
            <a:xfrm>
              <a:off x="9213703" y="3071400"/>
              <a:ext cx="289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chemeClr val="dk1"/>
                  </a:solidFill>
                  <a:latin typeface="DM Sans"/>
                  <a:ea typeface="DM Sans"/>
                  <a:cs typeface="DM Sans"/>
                  <a:sym typeface="DM Sans"/>
                </a:rPr>
                <a:t>Apache Hudi</a:t>
              </a:r>
              <a:endParaRPr b="1" sz="2700">
                <a:solidFill>
                  <a:schemeClr val="dk1"/>
                </a:solidFill>
                <a:latin typeface="DM Sans"/>
                <a:ea typeface="DM Sans"/>
                <a:cs typeface="DM Sans"/>
                <a:sym typeface="DM Sans"/>
              </a:endParaRPr>
            </a:p>
          </p:txBody>
        </p:sp>
        <p:sp>
          <p:nvSpPr>
            <p:cNvPr id="2701" name="Google Shape;2701;g279a4a6f3d1_0_1919"/>
            <p:cNvSpPr/>
            <p:nvPr/>
          </p:nvSpPr>
          <p:spPr>
            <a:xfrm>
              <a:off x="9420024" y="4688400"/>
              <a:ext cx="23757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702" name="Google Shape;2702;g279a4a6f3d1_0_1919"/>
            <p:cNvPicPr preferRelativeResize="0"/>
            <p:nvPr/>
          </p:nvPicPr>
          <p:blipFill rotWithShape="1">
            <a:blip r:embed="rId4">
              <a:alphaModFix/>
            </a:blip>
            <a:srcRect b="0" l="0" r="73412" t="0"/>
            <a:stretch/>
          </p:blipFill>
          <p:spPr>
            <a:xfrm>
              <a:off x="9601874" y="4963888"/>
              <a:ext cx="493348" cy="378725"/>
            </a:xfrm>
            <a:prstGeom prst="rect">
              <a:avLst/>
            </a:prstGeom>
            <a:noFill/>
            <a:ln>
              <a:noFill/>
            </a:ln>
          </p:spPr>
        </p:pic>
        <p:grpSp>
          <p:nvGrpSpPr>
            <p:cNvPr id="2703" name="Google Shape;2703;g279a4a6f3d1_0_1919"/>
            <p:cNvGrpSpPr/>
            <p:nvPr/>
          </p:nvGrpSpPr>
          <p:grpSpPr>
            <a:xfrm>
              <a:off x="9420013" y="4017646"/>
              <a:ext cx="2375700" cy="600300"/>
              <a:chOff x="8658013" y="4017646"/>
              <a:chExt cx="2375700" cy="600300"/>
            </a:xfrm>
          </p:grpSpPr>
          <p:sp>
            <p:nvSpPr>
              <p:cNvPr id="2704" name="Google Shape;2704;g279a4a6f3d1_0_1919"/>
              <p:cNvSpPr/>
              <p:nvPr/>
            </p:nvSpPr>
            <p:spPr>
              <a:xfrm>
                <a:off x="8658013" y="4017646"/>
                <a:ext cx="2375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705" name="Google Shape;2705;g279a4a6f3d1_0_1919"/>
              <p:cNvPicPr preferRelativeResize="0"/>
              <p:nvPr/>
            </p:nvPicPr>
            <p:blipFill>
              <a:blip r:embed="rId6">
                <a:alphaModFix/>
              </a:blip>
              <a:stretch>
                <a:fillRect/>
              </a:stretch>
            </p:blipFill>
            <p:spPr>
              <a:xfrm>
                <a:off x="8878342" y="4175365"/>
                <a:ext cx="416425" cy="284836"/>
              </a:xfrm>
              <a:prstGeom prst="rect">
                <a:avLst/>
              </a:prstGeom>
              <a:noFill/>
              <a:ln>
                <a:noFill/>
              </a:ln>
            </p:spPr>
          </p:pic>
        </p:grpSp>
      </p:grpSp>
      <p:sp>
        <p:nvSpPr>
          <p:cNvPr id="2706" name="Google Shape;2706;g279a4a6f3d1_0_1919"/>
          <p:cNvSpPr txBox="1"/>
          <p:nvPr/>
        </p:nvSpPr>
        <p:spPr>
          <a:xfrm>
            <a:off x="294699" y="3511600"/>
            <a:ext cx="1534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Metadata</a:t>
            </a:r>
            <a:endParaRPr b="1" sz="1500">
              <a:solidFill>
                <a:schemeClr val="dk1"/>
              </a:solidFill>
              <a:latin typeface="DM Sans"/>
              <a:ea typeface="DM Sans"/>
              <a:cs typeface="DM Sans"/>
              <a:sym typeface="DM Sans"/>
            </a:endParaRPr>
          </a:p>
          <a:p>
            <a:pPr indent="0" lvl="0" marL="0" rtl="0" algn="l">
              <a:spcBef>
                <a:spcPts val="0"/>
              </a:spcBef>
              <a:spcAft>
                <a:spcPts val="0"/>
              </a:spcAft>
              <a:buNone/>
            </a:pPr>
            <a:r>
              <a:rPr lang="en-US" sz="900">
                <a:solidFill>
                  <a:schemeClr val="dk1"/>
                </a:solidFill>
                <a:latin typeface="DM Sans"/>
                <a:ea typeface="DM Sans"/>
                <a:cs typeface="DM Sans"/>
                <a:sym typeface="DM Sans"/>
              </a:rPr>
              <a:t>Used for transactional source of truth, concurrency control, etc.</a:t>
            </a:r>
            <a:endParaRPr sz="900">
              <a:solidFill>
                <a:schemeClr val="dk1"/>
              </a:solidFill>
              <a:latin typeface="DM Sans"/>
              <a:ea typeface="DM Sans"/>
              <a:cs typeface="DM Sans"/>
              <a:sym typeface="DM Sans"/>
            </a:endParaRPr>
          </a:p>
        </p:txBody>
      </p:sp>
      <p:sp>
        <p:nvSpPr>
          <p:cNvPr id="2707" name="Google Shape;2707;g279a4a6f3d1_0_1919"/>
          <p:cNvSpPr txBox="1"/>
          <p:nvPr/>
        </p:nvSpPr>
        <p:spPr>
          <a:xfrm>
            <a:off x="294699" y="4496783"/>
            <a:ext cx="1790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Data</a:t>
            </a:r>
            <a:endParaRPr b="1" sz="1500">
              <a:solidFill>
                <a:schemeClr val="dk1"/>
              </a:solidFill>
              <a:latin typeface="DM Sans"/>
              <a:ea typeface="DM Sans"/>
              <a:cs typeface="DM Sans"/>
              <a:sym typeface="DM Sans"/>
            </a:endParaRPr>
          </a:p>
          <a:p>
            <a:pPr indent="0" lvl="0" marL="0" rtl="0" algn="l">
              <a:spcBef>
                <a:spcPts val="0"/>
              </a:spcBef>
              <a:spcAft>
                <a:spcPts val="0"/>
              </a:spcAft>
              <a:buNone/>
            </a:pPr>
            <a:r>
              <a:rPr lang="en-US" sz="900">
                <a:solidFill>
                  <a:schemeClr val="dk1"/>
                </a:solidFill>
                <a:latin typeface="DM Sans"/>
                <a:ea typeface="DM Sans"/>
                <a:cs typeface="DM Sans"/>
                <a:sym typeface="DM Sans"/>
              </a:rPr>
              <a:t>All formats use Parquet!</a:t>
            </a:r>
            <a:endParaRPr sz="900">
              <a:solidFill>
                <a:schemeClr val="dk1"/>
              </a:solidFill>
              <a:latin typeface="DM Sans"/>
              <a:ea typeface="DM Sans"/>
              <a:cs typeface="DM Sans"/>
              <a:sym typeface="DM Sans"/>
            </a:endParaRPr>
          </a:p>
          <a:p>
            <a:pPr indent="0" lvl="0" marL="0" rtl="0" algn="l">
              <a:spcBef>
                <a:spcPts val="0"/>
              </a:spcBef>
              <a:spcAft>
                <a:spcPts val="0"/>
              </a:spcAft>
              <a:buNone/>
            </a:pPr>
            <a:r>
              <a:t/>
            </a:r>
            <a:endParaRPr b="1" sz="1500">
              <a:solidFill>
                <a:schemeClr val="dk1"/>
              </a:solidFill>
              <a:latin typeface="DM Sans"/>
              <a:ea typeface="DM Sans"/>
              <a:cs typeface="DM Sans"/>
              <a:sym typeface="DM Sans"/>
            </a:endParaRPr>
          </a:p>
        </p:txBody>
      </p:sp>
      <p:sp>
        <p:nvSpPr>
          <p:cNvPr id="2708" name="Google Shape;2708;g279a4a6f3d1_0_1919"/>
          <p:cNvSpPr txBox="1"/>
          <p:nvPr/>
        </p:nvSpPr>
        <p:spPr>
          <a:xfrm>
            <a:off x="294699" y="5642850"/>
            <a:ext cx="1790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Connector Ecosystem</a:t>
            </a:r>
            <a:endParaRPr b="1" sz="1500">
              <a:solidFill>
                <a:schemeClr val="dk1"/>
              </a:solidFill>
              <a:latin typeface="DM Sans"/>
              <a:ea typeface="DM Sans"/>
              <a:cs typeface="DM Sans"/>
              <a:sym typeface="DM Sans"/>
            </a:endParaRPr>
          </a:p>
        </p:txBody>
      </p:sp>
      <p:sp>
        <p:nvSpPr>
          <p:cNvPr id="2709" name="Google Shape;2709;g279a4a6f3d1_0_1919"/>
          <p:cNvSpPr/>
          <p:nvPr/>
        </p:nvSpPr>
        <p:spPr>
          <a:xfrm>
            <a:off x="5640560" y="5484368"/>
            <a:ext cx="2472000" cy="929700"/>
          </a:xfrm>
          <a:prstGeom prst="rect">
            <a:avLst/>
          </a:prstGeom>
          <a:solidFill>
            <a:schemeClr val="lt1"/>
          </a:solid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710" name="Google Shape;2710;g279a4a6f3d1_0_1919"/>
          <p:cNvPicPr preferRelativeResize="0"/>
          <p:nvPr/>
        </p:nvPicPr>
        <p:blipFill>
          <a:blip r:embed="rId7">
            <a:alphaModFix/>
          </a:blip>
          <a:stretch>
            <a:fillRect/>
          </a:stretch>
        </p:blipFill>
        <p:spPr>
          <a:xfrm>
            <a:off x="5951475" y="6052864"/>
            <a:ext cx="574732" cy="259888"/>
          </a:xfrm>
          <a:prstGeom prst="rect">
            <a:avLst/>
          </a:prstGeom>
          <a:noFill/>
          <a:ln>
            <a:noFill/>
          </a:ln>
        </p:spPr>
      </p:pic>
      <p:pic>
        <p:nvPicPr>
          <p:cNvPr id="2711" name="Google Shape;2711;g279a4a6f3d1_0_1919"/>
          <p:cNvPicPr preferRelativeResize="0"/>
          <p:nvPr/>
        </p:nvPicPr>
        <p:blipFill>
          <a:blip r:embed="rId8">
            <a:alphaModFix/>
          </a:blip>
          <a:stretch>
            <a:fillRect/>
          </a:stretch>
        </p:blipFill>
        <p:spPr>
          <a:xfrm>
            <a:off x="5851788" y="5652668"/>
            <a:ext cx="257586" cy="257586"/>
          </a:xfrm>
          <a:prstGeom prst="rect">
            <a:avLst/>
          </a:prstGeom>
          <a:noFill/>
          <a:ln>
            <a:noFill/>
          </a:ln>
        </p:spPr>
      </p:pic>
      <p:sp>
        <p:nvSpPr>
          <p:cNvPr id="2712" name="Google Shape;2712;g279a4a6f3d1_0_1919"/>
          <p:cNvSpPr txBox="1"/>
          <p:nvPr/>
        </p:nvSpPr>
        <p:spPr>
          <a:xfrm>
            <a:off x="6109490" y="5581393"/>
            <a:ext cx="20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00">
                <a:latin typeface="DM Sans"/>
                <a:ea typeface="DM Sans"/>
                <a:cs typeface="DM Sans"/>
                <a:sym typeface="DM Sans"/>
              </a:rPr>
              <a:t>Microsoft </a:t>
            </a:r>
            <a:endParaRPr b="1" sz="700">
              <a:latin typeface="DM Sans"/>
              <a:ea typeface="DM Sans"/>
              <a:cs typeface="DM Sans"/>
              <a:sym typeface="DM Sans"/>
            </a:endParaRPr>
          </a:p>
          <a:p>
            <a:pPr indent="0" lvl="0" marL="0" rtl="0" algn="l">
              <a:spcBef>
                <a:spcPts val="0"/>
              </a:spcBef>
              <a:spcAft>
                <a:spcPts val="0"/>
              </a:spcAft>
              <a:buNone/>
            </a:pPr>
            <a:r>
              <a:rPr b="1" lang="en-US" sz="700">
                <a:latin typeface="DM Sans"/>
                <a:ea typeface="DM Sans"/>
                <a:cs typeface="DM Sans"/>
                <a:sym typeface="DM Sans"/>
              </a:rPr>
              <a:t>Fabric</a:t>
            </a:r>
            <a:endParaRPr b="1" sz="700">
              <a:latin typeface="DM Sans"/>
              <a:ea typeface="DM Sans"/>
              <a:cs typeface="DM Sans"/>
              <a:sym typeface="DM Sans"/>
            </a:endParaRPr>
          </a:p>
        </p:txBody>
      </p:sp>
      <p:pic>
        <p:nvPicPr>
          <p:cNvPr id="2713" name="Google Shape;2713;g279a4a6f3d1_0_1919"/>
          <p:cNvPicPr preferRelativeResize="0"/>
          <p:nvPr/>
        </p:nvPicPr>
        <p:blipFill>
          <a:blip r:embed="rId9">
            <a:alphaModFix/>
          </a:blip>
          <a:stretch>
            <a:fillRect/>
          </a:stretch>
        </p:blipFill>
        <p:spPr>
          <a:xfrm>
            <a:off x="7498937" y="5701093"/>
            <a:ext cx="400100" cy="496133"/>
          </a:xfrm>
          <a:prstGeom prst="rect">
            <a:avLst/>
          </a:prstGeom>
          <a:noFill/>
          <a:ln>
            <a:noFill/>
          </a:ln>
        </p:spPr>
      </p:pic>
      <p:pic>
        <p:nvPicPr>
          <p:cNvPr id="2714" name="Google Shape;2714;g279a4a6f3d1_0_1919"/>
          <p:cNvPicPr preferRelativeResize="0"/>
          <p:nvPr/>
        </p:nvPicPr>
        <p:blipFill>
          <a:blip r:embed="rId10">
            <a:alphaModFix/>
          </a:blip>
          <a:stretch>
            <a:fillRect/>
          </a:stretch>
        </p:blipFill>
        <p:spPr>
          <a:xfrm>
            <a:off x="6864266" y="6071893"/>
            <a:ext cx="493226" cy="221828"/>
          </a:xfrm>
          <a:prstGeom prst="rect">
            <a:avLst/>
          </a:prstGeom>
          <a:noFill/>
          <a:ln>
            <a:noFill/>
          </a:ln>
        </p:spPr>
      </p:pic>
      <p:sp>
        <p:nvSpPr>
          <p:cNvPr id="2715" name="Google Shape;2715;g279a4a6f3d1_0_1919"/>
          <p:cNvSpPr/>
          <p:nvPr/>
        </p:nvSpPr>
        <p:spPr>
          <a:xfrm>
            <a:off x="2468239" y="5484368"/>
            <a:ext cx="2472000" cy="929700"/>
          </a:xfrm>
          <a:prstGeom prst="rect">
            <a:avLst/>
          </a:prstGeom>
          <a:solidFill>
            <a:schemeClr val="lt1"/>
          </a:solid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716" name="Google Shape;2716;g279a4a6f3d1_0_1919"/>
          <p:cNvPicPr preferRelativeResize="0"/>
          <p:nvPr/>
        </p:nvPicPr>
        <p:blipFill>
          <a:blip r:embed="rId11">
            <a:alphaModFix/>
          </a:blip>
          <a:stretch>
            <a:fillRect/>
          </a:stretch>
        </p:blipFill>
        <p:spPr>
          <a:xfrm>
            <a:off x="2595168" y="5965169"/>
            <a:ext cx="400100" cy="400100"/>
          </a:xfrm>
          <a:prstGeom prst="rect">
            <a:avLst/>
          </a:prstGeom>
          <a:noFill/>
          <a:ln>
            <a:noFill/>
          </a:ln>
        </p:spPr>
      </p:pic>
      <p:pic>
        <p:nvPicPr>
          <p:cNvPr id="2717" name="Google Shape;2717;g279a4a6f3d1_0_1919"/>
          <p:cNvPicPr preferRelativeResize="0"/>
          <p:nvPr/>
        </p:nvPicPr>
        <p:blipFill>
          <a:blip r:embed="rId12">
            <a:alphaModFix/>
          </a:blip>
          <a:stretch>
            <a:fillRect/>
          </a:stretch>
        </p:blipFill>
        <p:spPr>
          <a:xfrm>
            <a:off x="3810600" y="6065165"/>
            <a:ext cx="1014322" cy="262801"/>
          </a:xfrm>
          <a:prstGeom prst="rect">
            <a:avLst/>
          </a:prstGeom>
          <a:noFill/>
          <a:ln>
            <a:noFill/>
          </a:ln>
        </p:spPr>
      </p:pic>
      <p:pic>
        <p:nvPicPr>
          <p:cNvPr id="2718" name="Google Shape;2718;g279a4a6f3d1_0_1919"/>
          <p:cNvPicPr preferRelativeResize="0"/>
          <p:nvPr/>
        </p:nvPicPr>
        <p:blipFill>
          <a:blip r:embed="rId13">
            <a:alphaModFix/>
          </a:blip>
          <a:stretch>
            <a:fillRect/>
          </a:stretch>
        </p:blipFill>
        <p:spPr>
          <a:xfrm>
            <a:off x="3590095" y="5651678"/>
            <a:ext cx="1014322" cy="259578"/>
          </a:xfrm>
          <a:prstGeom prst="rect">
            <a:avLst/>
          </a:prstGeom>
          <a:noFill/>
          <a:ln>
            <a:noFill/>
          </a:ln>
        </p:spPr>
      </p:pic>
      <p:sp>
        <p:nvSpPr>
          <p:cNvPr id="2719" name="Google Shape;2719;g279a4a6f3d1_0_1919"/>
          <p:cNvSpPr/>
          <p:nvPr/>
        </p:nvSpPr>
        <p:spPr>
          <a:xfrm>
            <a:off x="8871694" y="5484368"/>
            <a:ext cx="2429700" cy="929700"/>
          </a:xfrm>
          <a:prstGeom prst="rect">
            <a:avLst/>
          </a:prstGeom>
          <a:solidFill>
            <a:schemeClr val="lt1"/>
          </a:solid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720" name="Google Shape;2720;g279a4a6f3d1_0_1919"/>
          <p:cNvPicPr preferRelativeResize="0"/>
          <p:nvPr/>
        </p:nvPicPr>
        <p:blipFill>
          <a:blip r:embed="rId14">
            <a:alphaModFix/>
          </a:blip>
          <a:stretch>
            <a:fillRect/>
          </a:stretch>
        </p:blipFill>
        <p:spPr>
          <a:xfrm>
            <a:off x="9757740" y="5589630"/>
            <a:ext cx="723164" cy="406780"/>
          </a:xfrm>
          <a:prstGeom prst="rect">
            <a:avLst/>
          </a:prstGeom>
          <a:noFill/>
          <a:ln>
            <a:noFill/>
          </a:ln>
        </p:spPr>
      </p:pic>
      <p:pic>
        <p:nvPicPr>
          <p:cNvPr id="2721" name="Google Shape;2721;g279a4a6f3d1_0_1919"/>
          <p:cNvPicPr preferRelativeResize="0"/>
          <p:nvPr/>
        </p:nvPicPr>
        <p:blipFill>
          <a:blip r:embed="rId15">
            <a:alphaModFix/>
          </a:blip>
          <a:stretch>
            <a:fillRect/>
          </a:stretch>
        </p:blipFill>
        <p:spPr>
          <a:xfrm>
            <a:off x="9119169" y="5592968"/>
            <a:ext cx="400100" cy="400100"/>
          </a:xfrm>
          <a:prstGeom prst="rect">
            <a:avLst/>
          </a:prstGeom>
          <a:noFill/>
          <a:ln>
            <a:noFill/>
          </a:ln>
        </p:spPr>
      </p:pic>
      <p:pic>
        <p:nvPicPr>
          <p:cNvPr id="2722" name="Google Shape;2722;g279a4a6f3d1_0_1919"/>
          <p:cNvPicPr preferRelativeResize="0"/>
          <p:nvPr/>
        </p:nvPicPr>
        <p:blipFill>
          <a:blip r:embed="rId16">
            <a:alphaModFix/>
          </a:blip>
          <a:stretch>
            <a:fillRect/>
          </a:stretch>
        </p:blipFill>
        <p:spPr>
          <a:xfrm>
            <a:off x="10051541" y="6067776"/>
            <a:ext cx="815770" cy="257586"/>
          </a:xfrm>
          <a:prstGeom prst="rect">
            <a:avLst/>
          </a:prstGeom>
          <a:noFill/>
          <a:ln>
            <a:noFill/>
          </a:ln>
        </p:spPr>
      </p:pic>
      <p:pic>
        <p:nvPicPr>
          <p:cNvPr id="2723" name="Google Shape;2723;g279a4a6f3d1_0_1919"/>
          <p:cNvPicPr preferRelativeResize="0"/>
          <p:nvPr/>
        </p:nvPicPr>
        <p:blipFill>
          <a:blip r:embed="rId17">
            <a:alphaModFix/>
          </a:blip>
          <a:stretch>
            <a:fillRect/>
          </a:stretch>
        </p:blipFill>
        <p:spPr>
          <a:xfrm>
            <a:off x="9146898" y="6085654"/>
            <a:ext cx="646137" cy="221820"/>
          </a:xfrm>
          <a:prstGeom prst="rect">
            <a:avLst/>
          </a:prstGeom>
          <a:noFill/>
          <a:ln>
            <a:noFill/>
          </a:ln>
        </p:spPr>
      </p:pic>
      <p:pic>
        <p:nvPicPr>
          <p:cNvPr id="2724" name="Google Shape;2724;g279a4a6f3d1_0_1919"/>
          <p:cNvPicPr preferRelativeResize="0"/>
          <p:nvPr/>
        </p:nvPicPr>
        <p:blipFill>
          <a:blip r:embed="rId18">
            <a:alphaModFix/>
          </a:blip>
          <a:stretch>
            <a:fillRect/>
          </a:stretch>
        </p:blipFill>
        <p:spPr>
          <a:xfrm>
            <a:off x="10598051" y="5745193"/>
            <a:ext cx="574731" cy="253720"/>
          </a:xfrm>
          <a:prstGeom prst="rect">
            <a:avLst/>
          </a:prstGeom>
          <a:noFill/>
          <a:ln>
            <a:noFill/>
          </a:ln>
        </p:spPr>
      </p:pic>
      <p:pic>
        <p:nvPicPr>
          <p:cNvPr id="2725" name="Google Shape;2725;g279a4a6f3d1_0_1919"/>
          <p:cNvPicPr preferRelativeResize="0"/>
          <p:nvPr/>
        </p:nvPicPr>
        <p:blipFill>
          <a:blip r:embed="rId19">
            <a:alphaModFix/>
          </a:blip>
          <a:stretch>
            <a:fillRect/>
          </a:stretch>
        </p:blipFill>
        <p:spPr>
          <a:xfrm>
            <a:off x="2823129" y="5636090"/>
            <a:ext cx="646136" cy="290754"/>
          </a:xfrm>
          <a:prstGeom prst="rect">
            <a:avLst/>
          </a:prstGeom>
          <a:noFill/>
          <a:ln>
            <a:noFill/>
          </a:ln>
        </p:spPr>
      </p:pic>
      <p:pic>
        <p:nvPicPr>
          <p:cNvPr id="2726" name="Google Shape;2726;g279a4a6f3d1_0_1919"/>
          <p:cNvPicPr preferRelativeResize="0"/>
          <p:nvPr/>
        </p:nvPicPr>
        <p:blipFill>
          <a:blip r:embed="rId20">
            <a:alphaModFix/>
          </a:blip>
          <a:stretch>
            <a:fillRect/>
          </a:stretch>
        </p:blipFill>
        <p:spPr>
          <a:xfrm>
            <a:off x="6750927" y="5619913"/>
            <a:ext cx="646138" cy="323083"/>
          </a:xfrm>
          <a:prstGeom prst="rect">
            <a:avLst/>
          </a:prstGeom>
          <a:noFill/>
          <a:ln>
            <a:noFill/>
          </a:ln>
        </p:spPr>
      </p:pic>
      <p:pic>
        <p:nvPicPr>
          <p:cNvPr id="2727" name="Google Shape;2727;g279a4a6f3d1_0_1919"/>
          <p:cNvPicPr preferRelativeResize="0"/>
          <p:nvPr/>
        </p:nvPicPr>
        <p:blipFill>
          <a:blip r:embed="rId21">
            <a:alphaModFix/>
          </a:blip>
          <a:stretch>
            <a:fillRect/>
          </a:stretch>
        </p:blipFill>
        <p:spPr>
          <a:xfrm>
            <a:off x="2995472" y="5998977"/>
            <a:ext cx="815770" cy="1726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eating Possible 2022">
  <a:themeElements>
    <a:clrScheme name="Custom 19">
      <a:dk1>
        <a:srgbClr val="54565B"/>
      </a:dk1>
      <a:lt1>
        <a:srgbClr val="FFFFFF"/>
      </a:lt1>
      <a:dk2>
        <a:srgbClr val="C50E3C"/>
      </a:dk2>
      <a:lt2>
        <a:srgbClr val="C6CAC6"/>
      </a:lt2>
      <a:accent1>
        <a:srgbClr val="203661"/>
      </a:accent1>
      <a:accent2>
        <a:srgbClr val="3C587F"/>
      </a:accent2>
      <a:accent3>
        <a:srgbClr val="8DC1C5"/>
      </a:accent3>
      <a:accent4>
        <a:srgbClr val="688C38"/>
      </a:accent4>
      <a:accent5>
        <a:srgbClr val="AEB618"/>
      </a:accent5>
      <a:accent6>
        <a:srgbClr val="000000"/>
      </a:accent6>
      <a:hlink>
        <a:srgbClr val="3A6C8A"/>
      </a:hlink>
      <a:folHlink>
        <a:srgbClr val="8F7F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2018-05-31T15:44:29Z</dcterms:created>
  <dc:creator>Sean Lavigne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0x010100760686D086426B43AE4043575FA2E3BB</vt:lpwstr>
  </property>
  <property fmtid="{D5CDD505-2E9C-101B-9397-08002B2CF9AE}" pid="3" name="MSIP_Label_418c1083-8924-401d-97ae-40f5eed0fcd8_Enabled">
    <vt:lpwstr>true</vt:lpwstr>
  </property>
  <property fmtid="{D5CDD505-2E9C-101B-9397-08002B2CF9AE}" pid="4" name="MSIP_Label_418c1083-8924-401d-97ae-40f5eed0fcd8_SetDate">
    <vt:lpwstr>2022-10-18T23:26:49Z</vt:lpwstr>
  </property>
  <property fmtid="{D5CDD505-2E9C-101B-9397-08002B2CF9AE}" pid="5" name="MSIP_Label_418c1083-8924-401d-97ae-40f5eed0fcd8_Method">
    <vt:lpwstr>Standard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8f721262-d907-4c62-897d-5205f784af68</vt:lpwstr>
  </property>
  <property fmtid="{D5CDD505-2E9C-101B-9397-08002B2CF9AE}" pid="9" name="MSIP_Label_418c1083-8924-401d-97ae-40f5eed0fcd8_ContentBits">
    <vt:lpwstr>0</vt:lpwstr>
  </property>
  <property fmtid="{D5CDD505-2E9C-101B-9397-08002B2CF9AE}" pid="10" name="MediaServiceImageTags">
    <vt:lpwstr/>
  </property>
</Properties>
</file>